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1%96%D1%81%D0%BB%D0%BE-%D0%9E%D0%B4%D0%B5%D1%80%D1%81%D1%8C%D0%BA%D0%B0_%D0%BE%D0%BF%D0%B5%D1%80%D0%B0%D1%86%D1%96%D1%8F" TargetMode="External"/><Relationship Id="rId3" Type="http://schemas.openxmlformats.org/officeDocument/2006/relationships/hyperlink" Target="https://uk.wikipedia.org/wiki/%D0%93%D0%B5%D0%BD%D0%B5%D1%80%D0%B0%D0%BB-%D0%BF%D0%BE%D0%BB%D0%BA%D0%BE%D0%B2%D0%BD%D0%B8%D0%BA" TargetMode="External"/><Relationship Id="rId7" Type="http://schemas.openxmlformats.org/officeDocument/2006/relationships/hyperlink" Target="https://uk.wikipedia.org/wiki/%D0%9F%D0%B5%D1%80%D1%88%D0%B8%D0%B9_%D0%A3%D0%BA%D1%80%D0%B0%D1%97%D0%BD%D1%81%D1%8C%D0%BA%D0%B8%D0%B9_%D1%84%D1%80%D0%BE%D0%BD%D1%82" TargetMode="External"/><Relationship Id="rId2" Type="http://schemas.openxmlformats.org/officeDocument/2006/relationships/hyperlink" Target="https://uk.wikipedia.org/wiki/%D0%AF%D1%81%D1%81%D1%8C%D0%BA%D0%BE-%D0%9A%D0%B8%D1%88%D0%B8%D0%BD%D1%96%D0%B2%D1%81%D1%8C%D0%BA%D0%B0_%D0%BE%D0%BF%D0%B5%D1%80%D0%B0%D1%86%D1%96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A%D0%B8%D1%88%D0%B8%D0%BD%D1%96%D0%B2" TargetMode="External"/><Relationship Id="rId5" Type="http://schemas.openxmlformats.org/officeDocument/2006/relationships/hyperlink" Target="https://uk.wikipedia.org/wiki/%D0%A2%D1%80%D0%B5%D1%82%D1%96%D0%B9_%D0%A3%D0%BA%D1%80%D0%B0%D1%97%D0%BD%D1%81%D1%8C%D0%BA%D0%B8%D0%B9_%D1%84%D1%80%D0%BE%D0%BD%D1%82" TargetMode="External"/><Relationship Id="rId10" Type="http://schemas.openxmlformats.org/officeDocument/2006/relationships/hyperlink" Target="https://uk.wikipedia.org/wiki/%D0%A7%D0%B5%D0%BD%D1%81%D1%82%D0%BE%D1%85%D0%BE%D0%B2%D0%B0" TargetMode="External"/><Relationship Id="rId4" Type="http://schemas.openxmlformats.org/officeDocument/2006/relationships/hyperlink" Target="https://uk.wikipedia.org/wiki/57-%D0%BC%D0%B0_%D0%B0%D1%80%D0%BC%D1%96%D1%8F_(%D0%A1%D0%A0%D0%A1%D0%A0)" TargetMode="External"/><Relationship Id="rId9" Type="http://schemas.openxmlformats.org/officeDocument/2006/relationships/hyperlink" Target="https://uk.wikipedia.org/wiki/%D0%92%D0%B0%D1%80%D1%82%D0%B0_(%D1%80%D1%96%D1%87%D0%BA%D0%B0)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0%B5%D1%80%D0%BB%D1%96%D0%BD%D1%81%D1%8C%D0%BA%D0%B0_%D0%BE%D0%BF%D0%B5%D1%80%D0%B0%D1%86%D1%96%D1%8F" TargetMode="External"/><Relationship Id="rId13" Type="http://schemas.openxmlformats.org/officeDocument/2006/relationships/hyperlink" Target="https://uk.wikipedia.org/wiki/%D0%9F%D1%80%D0%B0%D0%B3%D0%B0" TargetMode="External"/><Relationship Id="rId3" Type="http://schemas.openxmlformats.org/officeDocument/2006/relationships/hyperlink" Target="https://uk.wikipedia.org/wiki/%D0%9E%D0%B4%D0%B5%D1%80" TargetMode="External"/><Relationship Id="rId7" Type="http://schemas.openxmlformats.org/officeDocument/2006/relationships/hyperlink" Target="https://uk.wikipedia.org/wiki/%D0%9F%D0%BE%D0%BB%D1%8C%D1%89%D0%B0" TargetMode="External"/><Relationship Id="rId12" Type="http://schemas.openxmlformats.org/officeDocument/2006/relationships/hyperlink" Target="https://uk.wikipedia.org/wiki/%D0%9C%D0%BB%D0%B0%D0%B4%D0%B0-%D0%91%D0%BE%D0%BB%D0%B5%D1%81%D0%BB%D0%B0%D0%B2" TargetMode="External"/><Relationship Id="rId2" Type="http://schemas.openxmlformats.org/officeDocument/2006/relationships/hyperlink" Target="https://uk.wikipedia.org/wiki/%D2%90%D0%BB%D0%BE%D2%91%D1%83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2%D1%80%D0%BE%D1%86%D0%BB%D0%B0%D0%B2" TargetMode="External"/><Relationship Id="rId11" Type="http://schemas.openxmlformats.org/officeDocument/2006/relationships/hyperlink" Target="https://uk.wikipedia.org/wiki/%D0%9B%D1%96%D0%B1%D0%B5%D1%80%D0%B5%D1%86%D1%8C" TargetMode="External"/><Relationship Id="rId5" Type="http://schemas.openxmlformats.org/officeDocument/2006/relationships/hyperlink" Target="https://uk.wikipedia.org/wiki/%D0%9D%D0%B5%D0%B9%D1%81%D0%B5" TargetMode="External"/><Relationship Id="rId10" Type="http://schemas.openxmlformats.org/officeDocument/2006/relationships/hyperlink" Target="https://uk.wikipedia.org/wiki/%D0%93%D0%B5%D1%80%D0%BB%D1%96%D1%86" TargetMode="External"/><Relationship Id="rId4" Type="http://schemas.openxmlformats.org/officeDocument/2006/relationships/hyperlink" Target="https://uk.wikipedia.org/wiki/%D0%9D%D0%B8%D0%B6%D0%BD%D1%8C%D0%BE-%D0%A1%D1%96%D0%BB%D0%B5%D0%B7%D1%8C%D0%BA%D0%B0_%D0%BE%D0%BF%D0%B5%D1%80%D0%B0%D1%86%D1%96%D1%8F" TargetMode="External"/><Relationship Id="rId9" Type="http://schemas.openxmlformats.org/officeDocument/2006/relationships/hyperlink" Target="https://uk.wikipedia.org/wiki/%D0%91%D0%B5%D1%80%D0%BB%D1%96%D0%B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E%D1%81%D0%BA%D0%B2%D0%B0" TargetMode="External"/><Relationship Id="rId3" Type="http://schemas.openxmlformats.org/officeDocument/2006/relationships/hyperlink" Target="https://uk.wikipedia.org/wiki/%D0%97%D0%B0%D0%B1%D0%B0%D0%B9%D0%BA%D0%B0%D0%BB%D1%8C%D1%81%D1%8C%D0%BA%D0%B8%D0%B9_%D0%B2%D1%96%D0%B9%D1%81%D1%8C%D0%BA%D0%BE%D0%B2%D0%B8%D0%B9_%D0%BE%D0%BA%D1%80%D1%83%D0%B3" TargetMode="External"/><Relationship Id="rId7" Type="http://schemas.openxmlformats.org/officeDocument/2006/relationships/hyperlink" Target="https://uk.wikipedia.org/wiki/1953" TargetMode="External"/><Relationship Id="rId2" Type="http://schemas.openxmlformats.org/officeDocument/2006/relationships/hyperlink" Target="https://uk.wikipedia.org/wiki/%D0%90%D0%BA%D0%B0%D0%B4%D0%B5%D0%BC%D1%96%D1%8F_%D0%93%D0%B5%D0%BD%D0%B5%D1%80%D0%B0%D0%BB%D1%8C%D0%BD%D0%BE%D0%B3%D0%BE_%D1%88%D1%82%D0%B0%D0%B1%D1%83_(%D0%A0%D0%BE%D1%81%D1%96%D0%B9%D1%81%D1%8C%D0%BA%D0%B0_%D1%96%D0%BC%D0%BF%D0%B5%D1%80%D1%96%D1%8F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4_%D1%81%D1%96%D1%87%D0%BD%D1%8F" TargetMode="External"/><Relationship Id="rId5" Type="http://schemas.openxmlformats.org/officeDocument/2006/relationships/hyperlink" Target="https://uk.wikipedia.org/wiki/%D0%92%D0%B5%D1%80%D1%85%D0%BE%D0%B2%D0%BD%D0%B0_%D1%80%D0%B0%D0%B4%D0%B0_%D0%A1%D0%BE%D1%8E%D0%B7%D1%83_%D0%A0%D0%B0%D0%B4%D1%8F%D0%BD%D1%81%D1%8C%D0%BA%D0%B8%D1%85_%D0%A1%D0%BE%D1%86%D1%96%D0%B0%D0%BB%D1%96%D1%81%D1%82%D0%B8%D1%87%D0%BD%D0%B8%D1%85_%D0%A0%D0%B5%D1%81%D0%BF%D1%83%D0%B1%D0%BB%D1%96%D0%BA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s://uk.wikipedia.org/wiki/%D0%9F%D1%96%D0%B2%D0%BD%D1%96%D1%87%D0%BD%D0%BE-%D0%9A%D0%B0%D0%B2%D0%BA%D0%B0%D0%B7%D1%8C%D0%BA%D0%B8%D0%B9_%D0%B2%D1%96%D0%B9%D1%81%D1%8C%D0%BA%D0%BE%D0%B2%D0%B8%D0%B9_%D0%BE%D0%BA%D1%80%D1%83%D0%B3" TargetMode="External"/><Relationship Id="rId9" Type="http://schemas.openxmlformats.org/officeDocument/2006/relationships/hyperlink" Target="https://uk.wikipedia.org/wiki/%D0%9D%D0%BE%D0%B2%D0%BE%D0%B4%D1%96%D0%B2%D0%BE%D1%87%D0%B8%D0%B9_%D1%86%D0%B2%D0%B8%D0%BD%D1%82%D0%B0%D1%80_(%D0%9C%D0%BE%D1%81%D0%BA%D0%B2%D0%B0)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E%D1%80%D0%B4%D0%B5%D0%BD_%D0%9A%D1%83%D1%82%D1%83%D0%B7%D0%BE%D0%B2%D0%B0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s://uk.wikipedia.org/wiki/6_%D0%BA%D0%B2%D1%96%D1%82%D0%BD%D1%8F" TargetMode="External"/><Relationship Id="rId7" Type="http://schemas.openxmlformats.org/officeDocument/2006/relationships/hyperlink" Target="https://uk.wikipedia.org/wiki/%D0%9E%D1%80%D0%B4%D0%B5%D0%BD_%D0%A1%D1%83%D0%B2%D0%BE%D1%80%D0%BE%D0%B2%D0%B0" TargetMode="External"/><Relationship Id="rId12" Type="http://schemas.openxmlformats.org/officeDocument/2006/relationships/hyperlink" Target="https://uk.wikipedia.org/wiki/%D0%A7%D0%B5%D1%80%D0%BA%D0%B0%D1%81%D0%B8" TargetMode="External"/><Relationship Id="rId2" Type="http://schemas.openxmlformats.org/officeDocument/2006/relationships/hyperlink" Target="https://uk.wikipedia.org/wiki/%D0%9F%D1%80%D0%B5%D0%B7%D0%B8%D0%B4%D1%96%D1%8F_%D0%92%D0%B5%D1%80%D1%85%D0%BE%D0%B2%D0%BD%D0%BE%D1%97_%D1%80%D0%B0%D0%B4%D0%B8_%D0%A1%D0%A0%D0%A1%D0%A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E%D1%80%D0%B4%D0%B5%D0%BD_%D0%A7%D0%B5%D1%80%D0%B2%D0%BE%D0%BD%D0%BE%D0%B3%D0%BE_%D0%9F%D1%80%D0%B0%D0%BF%D0%BE%D1%80%D0%B0" TargetMode="External"/><Relationship Id="rId11" Type="http://schemas.openxmlformats.org/officeDocument/2006/relationships/hyperlink" Target="https://uk.wikipedia.org/wiki/%D0%92%D1%83%D0%BB%D0%B8%D1%86%D1%8F_%D0%93%D0%B5%D0%BD%D0%B5%D1%80%D0%B0%D0%BB%D0%B0_%D0%9A%D0%BE%D1%80%D0%BE%D1%82%D0%B5%D1%94%D0%B2%D0%B0_(%D0%A7%D0%B5%D1%80%D0%BA%D0%B0%D1%81%D0%B8)" TargetMode="External"/><Relationship Id="rId5" Type="http://schemas.openxmlformats.org/officeDocument/2006/relationships/hyperlink" Target="https://uk.wikipedia.org/wiki/%D0%9E%D1%80%D0%B4%D0%B5%D0%BD_%D0%9B%D0%B5%D0%BD%D1%96%D0%BD%D0%B0" TargetMode="External"/><Relationship Id="rId10" Type="http://schemas.openxmlformats.org/officeDocument/2006/relationships/hyperlink" Target="https://uk.wikipedia.org/wiki/%D0%9C%D0%B5%D0%B4%D0%B0%D0%BB%D1%8C" TargetMode="External"/><Relationship Id="rId4" Type="http://schemas.openxmlformats.org/officeDocument/2006/relationships/hyperlink" Target="https://uk.wikipedia.org/wiki/1945" TargetMode="External"/><Relationship Id="rId9" Type="http://schemas.openxmlformats.org/officeDocument/2006/relationships/hyperlink" Target="https://uk.wikipedia.org/wiki/%D0%9E%D1%80%D0%B4%D0%B5%D0%BD_%D0%91%D0%BE%D0%B3%D0%B4%D0%B0%D0%BD%D0%B0_%D0%A5%D0%BC%D0%B5%D0%BB%D1%8C%D0%BD%D0%B8%D1%86%D1%8C%D0%BA%D0%BE%D0%B3%D0%BE_(%D0%A1%D0%A0%D0%A1%D0%A0)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uk.wikipedia.org/wiki/%D0%9A%D0%BE%D1%80%D0%BE%D1%82%D0%B5%D1%94%D0%B2_%D0%9A%D0%BE%D1%81%D1%82%D1%8F%D0%BD%D1%82%D0%B8%D0%BD_%D0%90%D0%BF%D0%BE%D0%BB%D0%BB%D0%BE%D0%BD%D0%BE%D0%B2%D0%B8%D1%8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3%D0%B5%D0%BD%D0%B5%D1%80%D0%B0%D0%BB-%D0%BF%D0%BE%D0%BB%D0%BA%D0%BE%D0%B2%D0%BD%D0%B8%D0%BA" TargetMode="External"/><Relationship Id="rId3" Type="http://schemas.openxmlformats.org/officeDocument/2006/relationships/hyperlink" Target="https://uk.wikipedia.org/wiki/1901" TargetMode="External"/><Relationship Id="rId7" Type="http://schemas.openxmlformats.org/officeDocument/2006/relationships/hyperlink" Target="https://uk.wikipedia.org/wiki/%D0%92%D1%96%D0%B9%D1%81%D1%8C%D0%BA%D0%BE%D0%B2%D0%B8%D0%BA" TargetMode="External"/><Relationship Id="rId2" Type="http://schemas.openxmlformats.org/officeDocument/2006/relationships/hyperlink" Target="https://uk.wikipedia.org/wiki/25_%D0%BB%D1%8E%D1%82%D0%BE%D0%B3%D0%B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A1%D0%A0%D0%A1%D0%A0" TargetMode="External"/><Relationship Id="rId5" Type="http://schemas.openxmlformats.org/officeDocument/2006/relationships/hyperlink" Target="https://uk.wikipedia.org/wiki/1953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uk.wikipedia.org/wiki/4_%D1%81%D1%96%D1%87%D0%BD%D1%8F" TargetMode="External"/><Relationship Id="rId9" Type="http://schemas.openxmlformats.org/officeDocument/2006/relationships/hyperlink" Target="https://uk.wikipedia.org/wiki/%D0%93%D0%B5%D1%80%D0%BE%D0%B9_%D0%A0%D0%B0%D0%B4%D1%8F%D0%BD%D1%81%D1%8C%D0%BA%D0%BE%D0%B3%D0%BE_%D0%A1%D0%BE%D1%8E%D0%B7%D1%8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5%D0%B0%D1%80%D0%BA%D1%96%D0%B2%D1%81%D1%8C%D0%BA%D0%B0_%D0%BE%D0%B1%D0%BB%D0%B0%D1%81%D1%82%D1%8C" TargetMode="External"/><Relationship Id="rId13" Type="http://schemas.openxmlformats.org/officeDocument/2006/relationships/hyperlink" Target="https://uk.wikipedia.org/wiki/%D0%93%D1%80%D0%BE%D0%BC%D0%B0%D0%B4%D1%8F%D0%BD%D1%81%D1%8C%D0%BA%D0%B0_%D0%B2%D1%96%D0%B9%D0%BD%D0%B0_%D0%B2_%D0%A0%D0%BE%D1%81%D1%96%D1%97" TargetMode="External"/><Relationship Id="rId18" Type="http://schemas.openxmlformats.org/officeDocument/2006/relationships/hyperlink" Target="https://uk.wikipedia.org/wiki/%D0%A3%D1%80%D0%B0%D0%BB" TargetMode="External"/><Relationship Id="rId3" Type="http://schemas.openxmlformats.org/officeDocument/2006/relationships/hyperlink" Target="https://uk.wikipedia.org/wiki/1901" TargetMode="External"/><Relationship Id="rId7" Type="http://schemas.openxmlformats.org/officeDocument/2006/relationships/hyperlink" Target="https://uk.wikipedia.org/wiki/%D0%91%D0%BE%D0%B3%D0%BE%D0%B4%D1%83%D1%85%D1%96%D0%B2" TargetMode="External"/><Relationship Id="rId12" Type="http://schemas.openxmlformats.org/officeDocument/2006/relationships/hyperlink" Target="https://uk.wikipedia.org/wiki/%D0%A7%D0%B5%D1%80%D0%B2%D0%BE%D0%BD%D0%B0_%D0%90%D1%80%D0%BC%D1%96%D1%8F" TargetMode="External"/><Relationship Id="rId17" Type="http://schemas.openxmlformats.org/officeDocument/2006/relationships/hyperlink" Target="https://uk.wikipedia.org/wiki/%D0%A6%D0%B0%D1%80%D0%B8%D1%86%D0%B8%D0%BD" TargetMode="External"/><Relationship Id="rId2" Type="http://schemas.openxmlformats.org/officeDocument/2006/relationships/hyperlink" Target="https://uk.wikipedia.org/wiki/25_%D0%BB%D1%8E%D1%82%D0%BE%D0%B3%D0%BE" TargetMode="External"/><Relationship Id="rId16" Type="http://schemas.openxmlformats.org/officeDocument/2006/relationships/hyperlink" Target="https://uk.wikipedia.org/wiki/%D0%9C%D1%96%D0%BB%D0%BB%D0%B5%D1%80%D0%BE%D0%B2%D0%B5" TargetMode="External"/><Relationship Id="rId20" Type="http://schemas.openxmlformats.org/officeDocument/2006/relationships/hyperlink" Target="https://uk.wikipedia.org/wiki/%D0%92%D1%82%D0%BE%D1%80%D0%B3%D0%BD%D0%B5%D0%BD%D0%BD%D1%8F_%D0%A1%D0%A0%D0%A1%D0%A0_%D0%B4%D0%BE_%D0%9F%D0%BE%D0%BB%D1%8C%D1%89%D1%96_(1939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A5%D0%B0%D1%80%D0%BA%D1%96%D0%B2%D1%81%D1%8C%D0%BA%D0%B0_%D0%B3%D1%83%D0%B1%D0%B5%D1%80%D0%BD%D1%96%D1%8F" TargetMode="External"/><Relationship Id="rId11" Type="http://schemas.openxmlformats.org/officeDocument/2006/relationships/hyperlink" Target="https://uk.wikipedia.org/wiki/%D0%9F%D0%B5%D1%80%D1%88%D0%B0_%D1%81%D0%B2%D1%96%D1%82%D0%BE%D0%B2%D0%B0_%D0%B2%D1%96%D0%B9%D0%BD%D0%B0" TargetMode="External"/><Relationship Id="rId5" Type="http://schemas.openxmlformats.org/officeDocument/2006/relationships/hyperlink" Target="https://uk.wikipedia.org/wiki/%D0%91%D0%BE%D0%B3%D0%BE%D0%B4%D1%83%D1%85%D1%96%D0%B2%D1%81%D1%8C%D0%BA%D0%B8%D0%B9_%D0%BF%D0%BE%D0%B2%D1%96%D1%82" TargetMode="External"/><Relationship Id="rId15" Type="http://schemas.openxmlformats.org/officeDocument/2006/relationships/hyperlink" Target="https://uk.wikipedia.org/wiki/%D0%9B%D1%83%D0%B3%D0%B0%D0%BD%D1%81%D1%8C%D0%BA" TargetMode="External"/><Relationship Id="rId10" Type="http://schemas.openxmlformats.org/officeDocument/2006/relationships/hyperlink" Target="https://uk.wikipedia.org/wiki/%D0%92%D0%9A%D0%9F(%D0%B1)" TargetMode="External"/><Relationship Id="rId19" Type="http://schemas.openxmlformats.org/officeDocument/2006/relationships/hyperlink" Target="https://uk.wikipedia.org/w/index.php?title=27-%D0%BC%D0%B0_%D1%81%D1%82%D1%80%D1%96%D0%BB%D0%B5%D1%86%D1%8C%D0%BA%D0%B0_%D0%B4%D0%B8%D0%B2%D1%96%D0%B7%D1%96%D1%8F_(%D0%A1%D0%A0%D0%A1%D0%A0)&amp;action=edit&amp;redlink=1" TargetMode="External"/><Relationship Id="rId4" Type="http://schemas.openxmlformats.org/officeDocument/2006/relationships/hyperlink" Target="https://uk.wikipedia.org/wiki/%D0%9A%D0%BE%D1%80%D0%BE%D1%82%D0%B5%D1%94%D0%B2_%D0%9A%D0%BE%D1%81%D1%82%D1%8F%D0%BD%D1%82%D0%B8%D0%BD_%D0%90%D0%BF%D0%BE%D0%BB%D0%BB%D0%BE%D0%BD%D0%BE%D0%B2%D0%B8%D1%87" TargetMode="External"/><Relationship Id="rId9" Type="http://schemas.openxmlformats.org/officeDocument/2006/relationships/hyperlink" Target="https://uk.wikipedia.org/wiki/%D0%A0%D0%BE%D1%81%D1%96%D1%8F%D0%BD%D0%B8%D0%BD" TargetMode="External"/><Relationship Id="rId14" Type="http://schemas.openxmlformats.org/officeDocument/2006/relationships/hyperlink" Target="https://uk.wikipedia.org/wiki/%D0%9F%D1%96%D0%B2%D0%B4%D0%B5%D0%BD%D0%BD%D0%B8%D0%B9_%D1%84%D1%80%D0%BE%D0%BD%D1%82_(%D0%93%D1%80%D0%BE%D0%BC%D0%B0%D0%B4%D1%8F%D0%BD%D1%81%D1%8C%D0%BA%D0%B0_%D0%B2%D1%96%D0%B9%D0%BD%D0%B0_%D0%B2_%D0%A0%D0%BE%D1%81%D1%96%D1%97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8%D1%97%D0%B2%D1%81%D1%8C%D0%BA%D0%B8%D0%B9_%D0%B2%D1%96%D0%B9%D1%81%D1%8C%D0%BA%D0%BE%D0%B2%D0%B8%D0%B9_%D0%BE%D0%BA%D1%80%D1%83%D0%B3" TargetMode="External"/><Relationship Id="rId13" Type="http://schemas.openxmlformats.org/officeDocument/2006/relationships/hyperlink" Target="https://uk.wikipedia.org/wiki/%D0%A0%D0%BE%D0%BC%D0%BD%D0%B8" TargetMode="External"/><Relationship Id="rId3" Type="http://schemas.openxmlformats.org/officeDocument/2006/relationships/hyperlink" Target="https://uk.wikipedia.org/wiki/%D0%9A%D0%BE%D0%BC%D0%B1%D1%80%D0%B8%D0%B3" TargetMode="External"/><Relationship Id="rId7" Type="http://schemas.openxmlformats.org/officeDocument/2006/relationships/hyperlink" Target="https://uk.wikipedia.org/w/index.php?title=55-%D0%B9_%D1%81%D1%82%D1%80%D1%96%D0%BB%D0%B5%D1%86%D1%8C%D0%BA%D0%B8%D0%B9_%D0%BA%D0%BE%D1%80%D0%BF%D1%83%D1%81_(%D0%A1%D0%A0%D0%A1%D0%A0)&amp;action=edit&amp;redlink=1" TargetMode="External"/><Relationship Id="rId12" Type="http://schemas.openxmlformats.org/officeDocument/2006/relationships/hyperlink" Target="https://uk.wikipedia.org/wiki/%D0%91%D0%B8%D1%82%D0%B2%D0%B0_%D0%B7%D0%B0_%D0%9A%D0%B8%D1%97%D0%B2_(1941)" TargetMode="External"/><Relationship Id="rId2" Type="http://schemas.openxmlformats.org/officeDocument/2006/relationships/hyperlink" Target="https://uk.wikipedia.org/wiki/%D0%A0%D0%B0%D0%B4%D1%8F%D0%BD%D1%81%D1%8C%D0%BA%D0%BE-%D1%84%D1%96%D0%BD%D1%81%D1%8C%D0%BA%D0%B0_%D0%B2%D1%96%D0%B9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B%D0%B0%D0%B4%D0%BE%D0%B7%D1%8C%D0%BA%D0%B5_%D0%BE%D0%B7%D0%B5%D1%80%D0%BE" TargetMode="External"/><Relationship Id="rId11" Type="http://schemas.openxmlformats.org/officeDocument/2006/relationships/hyperlink" Target="https://uk.wikipedia.org/wiki/%D0%9F%D1%96%D0%B2%D0%B4%D0%B5%D0%BD%D0%BD%D0%B8%D0%B9_%D1%84%D1%80%D0%BE%D0%BD%D1%82_(%D0%94%D1%80%D1%83%D0%B3%D0%B0_%D1%81%D0%B2%D1%96%D1%82%D0%BE%D0%B2%D0%B0_%D0%B2%D1%96%D0%B9%D0%BD%D0%B0)" TargetMode="External"/><Relationship Id="rId5" Type="http://schemas.openxmlformats.org/officeDocument/2006/relationships/hyperlink" Target="https://uk.wikipedia.org/wiki/%D0%9F%D1%96%D0%B2%D0%BD%D1%96%D1%87%D0%BD%D0%BE-%D0%97%D0%B0%D1%85%D1%96%D0%B4%D0%BD%D0%B8%D0%B9_%D1%84%D1%80%D0%BE%D0%BD%D1%82_(%D0%A0%D0%B0%D0%B4%D1%8F%D0%BD%D1%81%D1%8C%D0%BA%D0%BE-%D1%84%D1%96%D0%BD%D1%81%D1%8C%D0%BA%D0%B0_%D0%B2%D1%96%D0%B9%D0%BD%D0%B0)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uk.wikipedia.org/wiki/18-%D1%82%D0%B0_%D0%B0%D1%80%D0%BC%D1%96%D1%8F_(%D0%A1%D0%A0%D0%A1%D0%A0)" TargetMode="External"/><Relationship Id="rId4" Type="http://schemas.openxmlformats.org/officeDocument/2006/relationships/hyperlink" Target="https://uk.wikipedia.org/wiki/15-%D1%82%D0%B0_%D0%B0%D1%80%D0%BC%D1%96%D1%8F_(%D0%A1%D0%A0%D0%A1%D0%A0)" TargetMode="External"/><Relationship Id="rId9" Type="http://schemas.openxmlformats.org/officeDocument/2006/relationships/hyperlink" Target="https://uk.wikipedia.org/wiki/%D0%9D%D1%96%D0%BC%D0%B5%D1%86%D1%8C%D0%BA%D0%BE-%D1%80%D0%B0%D0%B4%D1%8F%D0%BD%D1%81%D1%8C%D0%BA%D0%B0_%D0%B2%D1%96%D0%B9%D0%BD%D0%B0" TargetMode="External"/><Relationship Id="rId14" Type="http://schemas.openxmlformats.org/officeDocument/2006/relationships/hyperlink" Target="https://uk.wikipedia.org/wiki/%D0%A1%D1%83%D0%BC%D1%81%D1%8C%D0%BA%D0%B0_%D0%BE%D0%B1%D0%BB%D0%B0%D1%81%D1%82%D1%8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E%D0%BD%D0%B1%D0%B0%D1%81" TargetMode="External"/><Relationship Id="rId2" Type="http://schemas.openxmlformats.org/officeDocument/2006/relationships/hyperlink" Target="https://uk.wikipedia.org/wiki/12-%D1%82%D0%B0_%D0%B0%D1%80%D0%BC%D1%96%D1%8F_(%D0%A1%D0%A0%D0%A1%D0%A0)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uk.wikipedia.org/wiki/%D0%94%D0%BE%D0%BD" TargetMode="External"/><Relationship Id="rId4" Type="http://schemas.openxmlformats.org/officeDocument/2006/relationships/hyperlink" Target="https://uk.wikipedia.org/wiki/%D0%9F%D1%96%D0%B2%D0%B4%D0%B5%D0%BD%D0%BD%D0%BE-%D0%97%D0%B0%D1%85%D1%96%D0%B4%D0%BD%D0%B8%D0%B9_%D1%84%D1%80%D0%BE%D0%BD%D1%82_(%D0%94%D1%80%D1%83%D0%B3%D0%B0_%D1%81%D0%B2%D1%96%D1%82%D0%BE%D0%B2%D0%B0_%D0%B2%D1%96%D0%B9%D0%BD%D0%B0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0%BB%D0%B0%D0%B4%D0%B8%D0%BA%D0%B0%D0%B2%D0%BA%D0%B0%D0%B7" TargetMode="External"/><Relationship Id="rId3" Type="http://schemas.openxmlformats.org/officeDocument/2006/relationships/hyperlink" Target="https://uk.wikipedia.org/w/index.php?title=11-%D0%B9_%D0%B3%D0%B2%D0%B0%D1%80%D0%B4%D1%96%D0%B9%D1%81%D1%8C%D0%BA%D0%B8%D0%B9_%D1%81%D1%82%D1%80%D1%96%D0%BB%D0%B5%D1%86%D1%8C%D0%BA%D0%B8%D0%B9_%D0%BA%D0%BE%D1%80%D0%BF%D1%83%D1%81_(%D0%A1%D0%A0%D0%A1%D0%A0)&amp;action=edit&amp;redlink=1" TargetMode="External"/><Relationship Id="rId7" Type="http://schemas.openxmlformats.org/officeDocument/2006/relationships/hyperlink" Target="https://uk.wikipedia.org/wiki/%D0%9C%D0%BE%D0%B7%D0%B4%D0%BE%D0%BA" TargetMode="External"/><Relationship Id="rId2" Type="http://schemas.openxmlformats.org/officeDocument/2006/relationships/hyperlink" Target="https://uk.wikipedia.org/wiki/%D0%93%D0%B5%D0%BD%D0%B5%D1%80%D0%B0%D0%BB-%D0%BC%D0%B0%D0%B9%D0%BE%D1%8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A2%D0%B5%D1%80%D0%B5%D0%BA" TargetMode="External"/><Relationship Id="rId11" Type="http://schemas.openxmlformats.org/officeDocument/2006/relationships/hyperlink" Target="https://uk.wikipedia.org/wiki/%D0%94%D1%96%D0%B3%D0%BE%D1%80%D0%B0" TargetMode="External"/><Relationship Id="rId5" Type="http://schemas.openxmlformats.org/officeDocument/2006/relationships/hyperlink" Target="https://uk.wikipedia.org/wiki/%D0%97%D0%B0%D0%BA%D0%B0%D0%B2%D0%BA%D0%B0%D0%B7%D1%8C%D0%BA%D0%B8%D0%B9_%D1%84%D1%80%D0%BE%D0%BD%D1%82" TargetMode="External"/><Relationship Id="rId10" Type="http://schemas.openxmlformats.org/officeDocument/2006/relationships/hyperlink" Target="https://uk.wikipedia.org/wiki/%D0%90%D1%80%D0%B4%D0%BE%D0%BD" TargetMode="External"/><Relationship Id="rId4" Type="http://schemas.openxmlformats.org/officeDocument/2006/relationships/hyperlink" Target="https://uk.wikipedia.org/wiki/9-%D1%82%D0%B0_%D0%B0%D1%80%D0%BC%D1%96%D1%8F_(%D0%A1%D0%A0%D0%A1%D0%A0)" TargetMode="External"/><Relationship Id="rId9" Type="http://schemas.openxmlformats.org/officeDocument/2006/relationships/hyperlink" Target="https://uk.wikipedia.org/wiki/37-%D0%BC%D0%B0_%D0%B0%D1%80%D0%BC%D1%96%D1%8F_(%D0%A1%D0%A0%D0%A1%D0%A0)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0%B0%D0%BC%D0%B0%D0%BD%D1%81%D1%8C%D0%BA%D0%B8%D0%B9_%D0%BF%D1%96%D0%B2%D0%BE%D1%81%D1%82%D1%80%D1%96%D0%B2" TargetMode="External"/><Relationship Id="rId13" Type="http://schemas.openxmlformats.org/officeDocument/2006/relationships/hyperlink" Target="https://uk.wikipedia.org/wiki/%D0%9B%D1%96%D0%B2%D0%BE%D0%B1%D0%B5%D1%80%D0%B5%D0%B6%D0%BD%D0%B0_%D0%A3%D0%BA%D1%80%D0%B0%D1%97%D0%BD%D0%B0" TargetMode="External"/><Relationship Id="rId3" Type="http://schemas.openxmlformats.org/officeDocument/2006/relationships/hyperlink" Target="https://uk.wikipedia.org/wiki/%D0%95%D0%BB%D1%8C%D1%85%D0%BE%D1%82%D0%BE%D0%B2%D0%BE" TargetMode="External"/><Relationship Id="rId7" Type="http://schemas.openxmlformats.org/officeDocument/2006/relationships/hyperlink" Target="https://uk.wikipedia.org/wiki/%D0%93%D0%B5%D0%BD%D0%B5%D1%80%D0%B0%D0%BB-%D0%BB%D0%B5%D0%B9%D1%82%D0%B5%D0%BD%D0%B0%D0%BD%D1%82" TargetMode="External"/><Relationship Id="rId12" Type="http://schemas.openxmlformats.org/officeDocument/2006/relationships/hyperlink" Target="https://uk.wikipedia.org/wiki/%D0%94%D1%80%D1%83%D0%B3%D0%B8%D0%B9_%D0%A3%D0%BA%D1%80%D0%B0%D1%97%D0%BD%D1%81%D1%8C%D0%BA%D0%B8%D0%B9_%D1%84%D1%80%D0%BE%D0%BD%D1%82" TargetMode="External"/><Relationship Id="rId2" Type="http://schemas.openxmlformats.org/officeDocument/2006/relationships/hyperlink" Target="https://uk.wikipedia.org/wiki/%D0%9A%D0%B0%D0%B2%D0%BA%D0%B0%D0%B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0%D1%80%D0%BC%D0%B0%D0%B2%D1%96%D1%80" TargetMode="External"/><Relationship Id="rId11" Type="http://schemas.openxmlformats.org/officeDocument/2006/relationships/hyperlink" Target="https://uk.wikipedia.org/wiki/%D0%A1%D1%82%D0%B5%D0%BF%D0%BE%D0%B2%D0%B8%D0%B9_%D1%84%D1%80%D0%BE%D0%BD%D1%82" TargetMode="External"/><Relationship Id="rId5" Type="http://schemas.openxmlformats.org/officeDocument/2006/relationships/hyperlink" Target="https://uk.wikipedia.org/wiki/%D0%9D%D0%B5%D0%B2%D0%B8%D0%BD%D0%BD%D0%BE%D0%BC%D0%B8%D1%81%D1%8C%D0%BA" TargetMode="External"/><Relationship Id="rId15" Type="http://schemas.openxmlformats.org/officeDocument/2006/relationships/image" Target="../media/image6.jpeg"/><Relationship Id="rId10" Type="http://schemas.openxmlformats.org/officeDocument/2006/relationships/hyperlink" Target="https://uk.wikipedia.org/wiki/%D0%92%D0%BE%D1%80%D0%BE%D0%BD%D0%B5%D0%B7%D1%8C%D0%BA%D0%B8%D0%B9_%D1%84%D1%80%D0%BE%D0%BD%D1%82" TargetMode="External"/><Relationship Id="rId4" Type="http://schemas.openxmlformats.org/officeDocument/2006/relationships/hyperlink" Target="https://uk.wikipedia.org/wiki/%D0%9F'%D1%8F%D1%82%D0%B8%D0%B3%D0%BE%D1%80%D1%81%D1%8C%D0%BA" TargetMode="External"/><Relationship Id="rId9" Type="http://schemas.openxmlformats.org/officeDocument/2006/relationships/hyperlink" Target="https://uk.wikipedia.org/wiki/52-%D0%B3%D0%B0_%D0%B0%D1%80%D0%BC%D1%96%D1%8F_(%D0%A1%D0%A0%D0%A1%D0%A0)" TargetMode="External"/><Relationship Id="rId14" Type="http://schemas.openxmlformats.org/officeDocument/2006/relationships/hyperlink" Target="https://uk.wikipedia.org/wiki/%D0%91%D0%B8%D1%82%D0%B2%D0%B0_%D0%B7%D0%B0_%D0%94%D0%BD%D1%96%D0%BF%D1%80%D0%B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1%96%D0%BD%D0%BD%D0%B8%D1%86%D1%8C%D0%BA%D0%B0_%D0%BE%D0%B1%D0%BB%D0%B0%D1%81%D1%82%D1%8C" TargetMode="External"/><Relationship Id="rId3" Type="http://schemas.openxmlformats.org/officeDocument/2006/relationships/hyperlink" Target="https://uk.wikipedia.org/wiki/%D0%97%D0%B2%D0%B5%D0%BD%D0%B8%D0%B3%D0%BE%D1%80%D0%BE%D0%B4%D0%BA%D0%B0" TargetMode="External"/><Relationship Id="rId7" Type="http://schemas.openxmlformats.org/officeDocument/2006/relationships/hyperlink" Target="https://uk.wikipedia.org/wiki/%D0%94%D0%B6%D1%83%D0%BB%D0%B8%D0%BD%D0%BA%D0%B0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s://uk.wikipedia.org/wiki/%D0%9A%D0%BE%D1%80%D1%81%D1%83%D0%BD%D1%8C-%D0%A8%D0%B5%D0%B2%D1%87%D0%B5%D0%BD%D0%BA%D1%96%D0%B2%D1%81%D1%8C%D0%BA%D0%B0_%D0%BE%D0%BF%D0%B5%D1%80%D0%B0%D1%86%D1%96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wikipedia.org/wiki/%D0%9F%D1%96%D0%B2%D0%B4%D0%B5%D0%BD%D0%BD%D0%B8%D0%B9_%D0%91%D1%83%D0%B3" TargetMode="External"/><Relationship Id="rId11" Type="http://schemas.openxmlformats.org/officeDocument/2006/relationships/hyperlink" Target="https://uk.wikipedia.org/wiki/%D0%AF%D1%81%D1%81%D0%B8" TargetMode="External"/><Relationship Id="rId5" Type="http://schemas.openxmlformats.org/officeDocument/2006/relationships/hyperlink" Target="https://uk.wikipedia.org/wiki/%D0%A3%D0%BC%D0%B0%D0%BD%D1%8C" TargetMode="External"/><Relationship Id="rId10" Type="http://schemas.openxmlformats.org/officeDocument/2006/relationships/hyperlink" Target="https://uk.wikipedia.org/wiki/%D0%94%D0%BD%D1%96%D1%81%D1%82%D0%B5%D1%80" TargetMode="External"/><Relationship Id="rId4" Type="http://schemas.openxmlformats.org/officeDocument/2006/relationships/hyperlink" Target="https://uk.wikipedia.org/wiki/%D0%A3%D0%BC%D0%B0%D0%BD%D1%81%D1%8C%D0%BA%D0%BE-%D0%91%D0%BE%D1%82%D0%BE%D1%88%D0%B0%D0%BD%D1%81%D1%8C%D0%BA%D0%B0_%D0%BE%D0%BF%D0%B5%D1%80%D0%B0%D1%86%D1%96%D1%8F" TargetMode="External"/><Relationship Id="rId9" Type="http://schemas.openxmlformats.org/officeDocument/2006/relationships/hyperlink" Target="https://uk.wikipedia.org/wiki/%D0%9F%D0%BB%D0%B0%D1%86%D0%B4%D0%B0%D1%80%D0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13176"/>
            <a:ext cx="7974689" cy="932696"/>
          </a:xfrm>
        </p:spPr>
        <p:txBody>
          <a:bodyPr>
            <a:noAutofit/>
          </a:bodyPr>
          <a:lstStyle/>
          <a:p>
            <a:r>
              <a:rPr lang="uk-UA" sz="4500" b="1" dirty="0" err="1" smtClean="0">
                <a:solidFill>
                  <a:srgbClr val="FF0000"/>
                </a:solidFill>
              </a:rPr>
              <a:t>Пам</a:t>
            </a:r>
            <a:r>
              <a:rPr lang="en-US" sz="4500" b="1" dirty="0" smtClean="0">
                <a:solidFill>
                  <a:srgbClr val="FF0000"/>
                </a:solidFill>
              </a:rPr>
              <a:t>’</a:t>
            </a:r>
            <a:r>
              <a:rPr lang="uk-UA" sz="4500" b="1" dirty="0" err="1" smtClean="0">
                <a:solidFill>
                  <a:srgbClr val="FF0000"/>
                </a:solidFill>
              </a:rPr>
              <a:t>ятаю</a:t>
            </a:r>
            <a:r>
              <a:rPr lang="uk-UA" sz="4500" b="1" dirty="0" smtClean="0">
                <a:solidFill>
                  <a:srgbClr val="FF0000"/>
                </a:solidFill>
              </a:rPr>
              <a:t> подвиг твій, солдат!</a:t>
            </a:r>
            <a:endParaRPr lang="ru-RU" sz="45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578x383-big-remembrance-day-pop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32656"/>
            <a:ext cx="5886457" cy="420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 tooltip="Яссько-Кишинівська операція"/>
              </a:rPr>
              <a:t>Яссько-Кишинівської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 tooltip="Яссько-Кишинівська операція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 tooltip="Яссько-Кишинівська операція"/>
              </a:rPr>
              <a:t>операції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серпні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1944 року 52-га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 tooltip="Генерал-полковник"/>
              </a:rPr>
              <a:t>генерал-полковника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К. А. 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прорвала оборону противника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оволоділа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містом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Ясси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а до 24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Хуші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— Леово, де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зустрілася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4" tooltip="57-ма армія (СРСР)"/>
              </a:rPr>
              <a:t>57-ю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4" tooltip="57-ма армія (СРСР)"/>
              </a:rPr>
              <a:t>армією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5" tooltip="Третій Український фронт"/>
              </a:rPr>
              <a:t>3-го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5" tooltip="Третій Український фронт"/>
              </a:rPr>
              <a:t>Українського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5" tooltip="Третій Український фронт"/>
              </a:rPr>
              <a:t> фронту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6" tooltip="Кишинів"/>
              </a:rPr>
              <a:t>Кишинева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виявилися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оточеними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німецьких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армійських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корпусів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грудні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1944 року 52-га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генерал-полковника К. А. 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передана до складу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7" tooltip="Перший Український фронт"/>
              </a:rPr>
              <a:t>1-го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7" tooltip="Перший Український фронт"/>
              </a:rPr>
              <a:t>Українського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7" tooltip="Перший Український фронт"/>
              </a:rPr>
              <a:t> фронту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зосередилася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Сандомирському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плацдармі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12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1945 року вона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перейшла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наступ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беручи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8" tooltip="Вісло-Одерська операція"/>
              </a:rPr>
              <a:t>Вісло-Одерської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8" tooltip="Вісло-Одерська операція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8" tooltip="Вісло-Одерська операція"/>
              </a:rPr>
              <a:t>операції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Генерал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направив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головну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ударну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угруповання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боями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подолала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ворожу оборону на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річці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9" tooltip="Варта (річка)"/>
              </a:rPr>
              <a:t>Варті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польське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10" tooltip="Ченстохова"/>
              </a:rPr>
              <a:t>Ченстохова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звільнено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ru-RU" sz="2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1945 року.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2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52-ї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підійшли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Ґлоґув"/>
              </a:rPr>
              <a:t>Ґлоґув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ходу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форсували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Одер"/>
              </a:rPr>
              <a:t>Одер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захопивши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плацдарм на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західному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лютому 1945 року 52-га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 А. 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брала участь 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Нижньо-Сілезька операція"/>
              </a:rPr>
              <a:t>Нижньо-Сілезькій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Нижньо-Сілезька операція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Нижньо-Сілезька операція"/>
              </a:rPr>
              <a:t>операції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Прорвавши оборону противника,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24 лютого 1945 року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рубіж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Нейсе"/>
              </a:rPr>
              <a:t>Нейсе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місті-фортеці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Бреслау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Вроцлав"/>
              </a:rPr>
              <a:t>Вроцлав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Польща"/>
              </a:rPr>
              <a:t>Польща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оточений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гарнізон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тисячами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фашистів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Брав участь 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Берлінська операція"/>
              </a:rPr>
              <a:t>Берлінській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Берлінська операція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Берлінська операція"/>
              </a:rPr>
              <a:t>операції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Берлін"/>
              </a:rPr>
              <a:t>Берліна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6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1945 року 52-га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перейшла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військами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звільнене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Герліц"/>
              </a:rPr>
              <a:t>Герліц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9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Ліберець"/>
              </a:rPr>
              <a:t>Ліберець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1945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закінчилася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генерал-полковника К. А. 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чеському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Млада-Болеслав"/>
              </a:rPr>
              <a:t>Млада-Болеслав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північний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схід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Прага"/>
              </a:rPr>
              <a:t>Праги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К. А. 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продовжував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командувати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52-ю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У 1947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академічні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Вищій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військовій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академії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імені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Академія Генерального штабу (Російська імперія)"/>
              </a:rPr>
              <a:t> К. Є. Ворошилова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1947 року —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командуючий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військами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Забайкальський військовий округ"/>
              </a:rPr>
              <a:t>Забайкальського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Забайкальський військовий округ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Забайкальський військовий округ"/>
              </a:rPr>
              <a:t>військового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Забайкальський військовий округ"/>
              </a:rPr>
              <a:t> округу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1951 року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помічник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командувача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військами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Північно-Кавказький військовий округ"/>
              </a:rPr>
              <a:t>Північно-Кавказького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Північно-Кавказький військовий округ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Північно-Кавказький військовий округ"/>
              </a:rPr>
              <a:t>військового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Північно-Кавказький військовий округ"/>
              </a:rPr>
              <a:t> округу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Обирався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депутатом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Верховна рада Союзу Радянських Соціалістичних Республік"/>
              </a:rPr>
              <a:t>Верховної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Верховна рада Союзу Радянських Соціалістичних Республік"/>
              </a:rPr>
              <a:t> Ради СРСР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3-го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скликання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Помер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4 січня"/>
              </a:rPr>
              <a:t>4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4 січня"/>
              </a:rPr>
              <a:t>січня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1953"/>
              </a:rPr>
              <a:t>1953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важкої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Похований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Москва"/>
              </a:rPr>
              <a:t>Москві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Новодівочий цвинтар (Москва)"/>
              </a:rPr>
              <a:t>Новодівочому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Новодівочий цвинтар (Москва)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Новодівочий цвинтар (Москва)"/>
              </a:rPr>
              <a:t>цвинтарі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419303c636335c53afdec35f880b2d37f58df7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625552" y="3717032"/>
            <a:ext cx="4320480" cy="2914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914400"/>
          </a:xfrm>
        </p:spPr>
        <p:txBody>
          <a:bodyPr/>
          <a:lstStyle/>
          <a:p>
            <a:r>
              <a:rPr lang="ru-RU" sz="2000" b="1" i="1" u="sng" dirty="0" smtClean="0">
                <a:solidFill>
                  <a:srgbClr val="FF0000"/>
                </a:solidFill>
              </a:rPr>
              <a:t>Нагороди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Указом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Президія Верховної ради СРСР"/>
              </a:rPr>
              <a:t>Президії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Президія Верховної ради СРСР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Президія Верховної ради СРСР"/>
              </a:rPr>
              <a:t>Верховної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Президія Верховної ради СРСР"/>
              </a:rPr>
              <a:t> Ради СРСР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6 квітня"/>
              </a:rPr>
              <a:t>6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6 квітня"/>
              </a:rPr>
              <a:t>квітня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1945"/>
              </a:rPr>
              <a:t>1945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року за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вміле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військами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52-ї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форсуванні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Одер, в боях при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оволодінні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вузлами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Вісло-Одерської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Нижньо-Сілезькій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операціях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відвагу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геройство генерал-полковнику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Коротеєву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Костянтину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Аполлоновичу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присвоєно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Героя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Союзу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врученням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ордена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Леніна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медалі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«Золота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Зірка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(№ 6093). </a:t>
            </a:r>
            <a:b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Нагороджений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Орден Леніна"/>
              </a:rPr>
              <a:t>орденами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Орден Леніна"/>
              </a:rPr>
              <a:t>Леніна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чотирма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Орден Червоного Прапора"/>
              </a:rPr>
              <a:t>орденами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Орден Червоного Прапора"/>
              </a:rPr>
              <a:t> Червоного Прапора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Орден Суворова"/>
              </a:rPr>
              <a:t>орденом Суворова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1-го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Орден Кутузова"/>
              </a:rPr>
              <a:t>орденами Кутузова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1-го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Орден Богдана Хмельницького (СРСР)"/>
              </a:rPr>
              <a:t>орденом Богдана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Орден Богдана Хмельницького (СРСР)"/>
              </a:rPr>
              <a:t>Хмельницького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1-го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Медаль"/>
              </a:rPr>
              <a:t>медалями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нагородами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честь названо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урбанонімів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Вулиця Генерала Коротеєва (Черкаси)"/>
              </a:rPr>
              <a:t>вулиця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Вулиця Генерала Коротеєва (Черкаси)"/>
              </a:rPr>
              <a:t> Генерала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Вулиця Генерала Коротеєва (Черкаси)"/>
              </a:rPr>
              <a:t>Коротеєва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Черкаси"/>
              </a:rPr>
              <a:t>Черкаси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76056" y="4725144"/>
            <a:ext cx="3332084" cy="18722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fe2e0765d4960b4371726974d4f2f506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1070" y="332656"/>
            <a:ext cx="8631410" cy="6192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914400"/>
          </a:xfrm>
        </p:spPr>
        <p:txBody>
          <a:bodyPr/>
          <a:lstStyle/>
          <a:p>
            <a:r>
              <a:rPr lang="uk-UA" b="1" i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Костянтин Аполлонович</a:t>
            </a:r>
            <a:b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orote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84784"/>
            <a:ext cx="3816424" cy="4918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Народився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12 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2" tooltip="25 лютого"/>
              </a:rPr>
              <a:t>(25) лютого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3" tooltip="1901"/>
              </a:rPr>
              <a:t>1901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 — помер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4" tooltip="4 січня"/>
              </a:rPr>
              <a:t>4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hlinkClick r:id="rId4" tooltip="4 січня"/>
              </a:rPr>
              <a:t>січня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5" tooltip="1953"/>
              </a:rPr>
              <a:t>1953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) —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hlinkClick r:id="rId6" tooltip="СРСР"/>
              </a:rPr>
              <a:t>радянський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hlinkClick r:id="rId7" tooltip="Військовик"/>
              </a:rPr>
              <a:t>військовик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8" tooltip="Генерал-полковник"/>
              </a:rPr>
              <a:t>генерал-полковник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(1944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)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9" tooltip="Герой Радянського Союзу"/>
              </a:rPr>
              <a:t>Герой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hlinkClick r:id="rId9" tooltip="Герой Радянського Союзу"/>
              </a:rPr>
              <a:t>Радянського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hlinkClick r:id="rId9" tooltip="Герой Радянського Союзу"/>
              </a:rPr>
              <a:t> Союзу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(1945). </a:t>
            </a:r>
            <a: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3" name="Рисунок 2" descr="page!1tu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51920" y="3789040"/>
            <a:ext cx="4932040" cy="2811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14400"/>
          </a:xfrm>
        </p:spPr>
        <p:txBody>
          <a:bodyPr/>
          <a:lstStyle/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12 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25 лютого"/>
              </a:rPr>
              <a:t>(25) лютого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901"/>
              </a:rPr>
              <a:t>1901</a:t>
            </a:r>
            <a:r>
              <a:rPr lang="ru-RU" sz="24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[1]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1903</a:t>
            </a:r>
            <a:r>
              <a:rPr lang="ru-RU" sz="24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[2]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року 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селищі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Щигліївка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Богодухівський повіт"/>
              </a:rPr>
              <a:t>Богодухівського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Богодухівський повіт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Богодухівський повіт"/>
              </a:rPr>
              <a:t>повіту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Харківська губернія"/>
              </a:rPr>
              <a:t>Харківської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Харківська губернія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Харківська губернія"/>
              </a:rPr>
              <a:t>губернії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Богодухів"/>
              </a:rPr>
              <a:t>Богодухів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Харківська область"/>
              </a:rPr>
              <a:t>Харківської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Харківська область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Харківська область"/>
              </a:rPr>
              <a:t>області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робітничій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Росіянин"/>
              </a:rPr>
              <a:t>Росіянин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Член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ВКП(б)"/>
              </a:rPr>
              <a:t>ВКП(б)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1938 року.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1916 року 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імператорській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учасник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Перша світова війна"/>
              </a:rPr>
              <a:t>Першої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Перша світова війна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Перша світова війна"/>
              </a:rPr>
              <a:t>світової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Перша світова війна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Перша світова війна"/>
              </a:rPr>
              <a:t>війни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Попри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юний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допомагав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артилерійській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батареї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підносячи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снаряди.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1918 року 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Червона Армія"/>
              </a:rPr>
              <a:t>Червоній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Червона Армія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Червона Армія"/>
              </a:rPr>
              <a:t>Армії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роки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Громадянська війна в Росії"/>
              </a:rPr>
              <a:t>громадянської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Громадянська війна в Росії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Громадянська війна в Росії"/>
              </a:rPr>
              <a:t>війни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Громадянська війна в Росії"/>
              </a:rPr>
              <a:t> 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Громадянська війна в Росії"/>
              </a:rPr>
              <a:t>Росії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ротою на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Південний фронт (Громадянська війна в Росії)"/>
              </a:rPr>
              <a:t>Південному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Південний фронт (Громадянська війна в Росії)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Південний фронт (Громадянська війна в Росії)"/>
              </a:rPr>
              <a:t>фронті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Брав участь у боях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5" tooltip="Луганськ"/>
              </a:rPr>
              <a:t>Луганськом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6" tooltip="Міллерове"/>
              </a:rPr>
              <a:t>Міллерове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Білою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Калитвою,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7" tooltip="Царицин"/>
              </a:rPr>
              <a:t>Царицином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Брав участь у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народними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повстаннями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8" tooltip="Урал"/>
              </a:rPr>
              <a:t>Уралі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лютому 1938 року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командиром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27-ї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Омської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стрілецької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9" tooltip="27-ма стрілецька дивізія (СРСР) (ще не написана)"/>
              </a:rPr>
              <a:t>дивізії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Брав участь у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0" tooltip="Вторгнення СРСР до Польщі (1939)"/>
              </a:rPr>
              <a:t>вторгненні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0" tooltip="Вторгнення СРСР до Польщі (1939)"/>
              </a:rPr>
              <a:t> СРСР до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0" tooltip="Вторгнення СРСР до Польщі (1939)"/>
              </a:rPr>
              <a:t>Польщі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вересні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1939 року.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 smtClean="0"/>
              <a:t>Під</a:t>
            </a:r>
            <a:r>
              <a:rPr lang="ru-RU" sz="2000" b="1" dirty="0" smtClean="0"/>
              <a:t> час </a:t>
            </a:r>
            <a:r>
              <a:rPr lang="ru-RU" sz="2000" b="1" dirty="0" err="1" smtClean="0">
                <a:hlinkClick r:id="rId2" tooltip="Радянсько-фінська війна"/>
              </a:rPr>
              <a:t>радянсько-фінської</a:t>
            </a:r>
            <a:r>
              <a:rPr lang="ru-RU" sz="2000" b="1" dirty="0" smtClean="0">
                <a:hlinkClick r:id="rId2" tooltip="Радянсько-фінська війна"/>
              </a:rPr>
              <a:t> </a:t>
            </a:r>
            <a:r>
              <a:rPr lang="ru-RU" sz="2000" b="1" dirty="0" err="1" smtClean="0">
                <a:hlinkClick r:id="rId2" tooltip="Радянсько-фінська війна"/>
              </a:rPr>
              <a:t>війни</a:t>
            </a:r>
            <a:r>
              <a:rPr lang="ru-RU" sz="2000" b="1" dirty="0" smtClean="0">
                <a:hlinkClick r:id="rId2" tooltip="Радянсько-фінська війна"/>
              </a:rPr>
              <a:t> 1939—1940 </a:t>
            </a:r>
            <a:r>
              <a:rPr lang="ru-RU" sz="2000" b="1" dirty="0" err="1" smtClean="0">
                <a:hlinkClick r:id="rId2" tooltip="Радянсько-фінська війна"/>
              </a:rPr>
              <a:t>років</a:t>
            </a:r>
            <a:r>
              <a:rPr lang="ru-RU" sz="2000" b="1" dirty="0" smtClean="0"/>
              <a:t> </a:t>
            </a:r>
            <a:r>
              <a:rPr lang="ru-RU" sz="2000" b="1" dirty="0" smtClean="0">
                <a:hlinkClick r:id="rId3" tooltip="Комбриг"/>
              </a:rPr>
              <a:t>комбриг</a:t>
            </a:r>
            <a:r>
              <a:rPr lang="ru-RU" sz="2000" b="1" dirty="0" smtClean="0"/>
              <a:t> К. А. </a:t>
            </a:r>
            <a:r>
              <a:rPr lang="ru-RU" sz="2000" b="1" dirty="0" err="1" smtClean="0"/>
              <a:t>Коротеєв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командував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лівофлангового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групою</a:t>
            </a:r>
            <a:r>
              <a:rPr lang="ru-RU" sz="2000" b="1" dirty="0" smtClean="0"/>
              <a:t> </a:t>
            </a:r>
            <a:r>
              <a:rPr lang="ru-RU" sz="2000" b="1" dirty="0" smtClean="0">
                <a:hlinkClick r:id="rId4" tooltip="15-та армія (СРСР)"/>
              </a:rPr>
              <a:t>15-ї </a:t>
            </a:r>
            <a:r>
              <a:rPr lang="ru-RU" sz="2000" b="1" dirty="0" err="1" smtClean="0">
                <a:hlinkClick r:id="rId4" tooltip="15-та армія (СРСР)"/>
              </a:rPr>
              <a:t>армії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5" tooltip="Північно-Західний фронт (Радянсько-фінська війна)"/>
              </a:rPr>
              <a:t>Північно-Західного</a:t>
            </a:r>
            <a:r>
              <a:rPr lang="ru-RU" sz="2000" b="1" dirty="0" smtClean="0">
                <a:hlinkClick r:id="rId5" tooltip="Північно-Західний фронт (Радянсько-фінська війна)"/>
              </a:rPr>
              <a:t> фронту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керував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бойовими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діями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оволодінню</a:t>
            </a:r>
            <a:r>
              <a:rPr lang="ru-RU" sz="2000" b="1" dirty="0" smtClean="0"/>
              <a:t> островами </a:t>
            </a:r>
            <a:r>
              <a:rPr lang="ru-RU" sz="2000" b="1" dirty="0" err="1" smtClean="0"/>
              <a:t>Петя-Саарі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Максиман-Саарі</a:t>
            </a:r>
            <a:r>
              <a:rPr lang="ru-RU" sz="2000" b="1" dirty="0" smtClean="0"/>
              <a:t> на </a:t>
            </a:r>
            <a:r>
              <a:rPr lang="ru-RU" sz="2000" b="1" dirty="0" err="1" smtClean="0">
                <a:hlinkClick r:id="rId6" tooltip="Ладозьке озеро"/>
              </a:rPr>
              <a:t>Ладозькому</a:t>
            </a:r>
            <a:r>
              <a:rPr lang="ru-RU" sz="2000" b="1" dirty="0" smtClean="0">
                <a:hlinkClick r:id="rId6" tooltip="Ладозьке озеро"/>
              </a:rPr>
              <a:t> </a:t>
            </a:r>
            <a:r>
              <a:rPr lang="ru-RU" sz="2000" b="1" dirty="0" err="1" smtClean="0">
                <a:hlinkClick r:id="rId6" tooltip="Ладозьке озеро"/>
              </a:rPr>
              <a:t>озері</a:t>
            </a:r>
            <a:r>
              <a:rPr lang="ru-RU" sz="2000" b="1" dirty="0" smtClean="0"/>
              <a:t>. </a:t>
            </a:r>
            <a:br>
              <a:rPr lang="ru-RU" sz="2000" b="1" dirty="0" smtClean="0"/>
            </a:br>
            <a:r>
              <a:rPr lang="ru-RU" sz="2000" b="1" dirty="0" smtClean="0"/>
              <a:t>У </a:t>
            </a:r>
            <a:r>
              <a:rPr lang="ru-RU" sz="2000" b="1" dirty="0" err="1" smtClean="0"/>
              <a:t>березні</a:t>
            </a:r>
            <a:r>
              <a:rPr lang="ru-RU" sz="2000" b="1" dirty="0" smtClean="0"/>
              <a:t> 1941 року К. А. </a:t>
            </a:r>
            <a:r>
              <a:rPr lang="ru-RU" sz="2000" b="1" dirty="0" err="1" smtClean="0"/>
              <a:t>Коротеєв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призначений</a:t>
            </a:r>
            <a:r>
              <a:rPr lang="ru-RU" sz="2000" b="1" dirty="0" smtClean="0"/>
              <a:t> командиром </a:t>
            </a:r>
            <a:r>
              <a:rPr lang="ru-RU" sz="2000" b="1" dirty="0" smtClean="0">
                <a:hlinkClick r:id="rId7" tooltip="55-й стрілецький корпус (СРСР) (ще не написана)"/>
              </a:rPr>
              <a:t>55-го </a:t>
            </a:r>
            <a:r>
              <a:rPr lang="ru-RU" sz="2000" b="1" dirty="0" err="1" smtClean="0">
                <a:hlinkClick r:id="rId7" tooltip="55-й стрілецький корпус (СРСР) (ще не написана)"/>
              </a:rPr>
              <a:t>стрілецького</a:t>
            </a:r>
            <a:r>
              <a:rPr lang="ru-RU" sz="2000" b="1" dirty="0" smtClean="0">
                <a:hlinkClick r:id="rId7" tooltip="55-й стрілецький корпус (СРСР) (ще не написана)"/>
              </a:rPr>
              <a:t> корпусу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8" tooltip="Київський військовий округ"/>
              </a:rPr>
              <a:t>Київського</a:t>
            </a:r>
            <a:r>
              <a:rPr lang="ru-RU" sz="2000" b="1" dirty="0" smtClean="0">
                <a:hlinkClick r:id="rId8" tooltip="Київський військовий округ"/>
              </a:rPr>
              <a:t> особливого </a:t>
            </a:r>
            <a:r>
              <a:rPr lang="ru-RU" sz="2000" b="1" dirty="0" err="1" smtClean="0">
                <a:hlinkClick r:id="rId8" tooltip="Київський військовий округ"/>
              </a:rPr>
              <a:t>військового</a:t>
            </a:r>
            <a:r>
              <a:rPr lang="ru-RU" sz="2000" b="1" dirty="0" smtClean="0">
                <a:hlinkClick r:id="rId8" tooltip="Київський військовий округ"/>
              </a:rPr>
              <a:t> округу</a:t>
            </a:r>
            <a:r>
              <a:rPr lang="ru-RU" sz="2000" b="1" dirty="0" smtClean="0"/>
              <a:t>. </a:t>
            </a:r>
            <a:br>
              <a:rPr lang="ru-RU" sz="2000" b="1" dirty="0" smtClean="0"/>
            </a:br>
            <a:r>
              <a:rPr lang="ru-RU" sz="2000" b="1" dirty="0" err="1" smtClean="0"/>
              <a:t>Учасник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9" tooltip="Німецько-радянська війна"/>
              </a:rPr>
              <a:t>німецько-радянської</a:t>
            </a:r>
            <a:r>
              <a:rPr lang="ru-RU" sz="2000" b="1" dirty="0" smtClean="0">
                <a:hlinkClick r:id="rId9" tooltip="Німецько-радянська війна"/>
              </a:rPr>
              <a:t> </a:t>
            </a:r>
            <a:r>
              <a:rPr lang="ru-RU" sz="2000" b="1" dirty="0" err="1" smtClean="0">
                <a:hlinkClick r:id="rId9" tooltip="Німецько-радянська війна"/>
              </a:rPr>
              <a:t>війни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червня</a:t>
            </a:r>
            <a:r>
              <a:rPr lang="ru-RU" sz="2000" b="1" dirty="0" smtClean="0"/>
              <a:t> 1941 року. У </a:t>
            </a:r>
            <a:r>
              <a:rPr lang="ru-RU" sz="2000" b="1" dirty="0" err="1" smtClean="0"/>
              <a:t>складі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військ</a:t>
            </a:r>
            <a:r>
              <a:rPr lang="ru-RU" sz="2000" b="1" dirty="0" smtClean="0"/>
              <a:t> </a:t>
            </a:r>
            <a:r>
              <a:rPr lang="ru-RU" sz="2000" b="1" dirty="0" smtClean="0">
                <a:hlinkClick r:id="rId10" tooltip="18-та армія (СРСР)"/>
              </a:rPr>
              <a:t>18-ї </a:t>
            </a:r>
            <a:r>
              <a:rPr lang="ru-RU" sz="2000" b="1" dirty="0" err="1" smtClean="0">
                <a:hlinkClick r:id="rId10" tooltip="18-та армія (СРСР)"/>
              </a:rPr>
              <a:t>армії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11" tooltip="Південний фронт (Друга світова війна)"/>
              </a:rPr>
              <a:t>Південного</a:t>
            </a:r>
            <a:r>
              <a:rPr lang="ru-RU" sz="2000" b="1" dirty="0" smtClean="0">
                <a:hlinkClick r:id="rId11" tooltip="Південний фронт (Друга світова війна)"/>
              </a:rPr>
              <a:t> фронту</a:t>
            </a:r>
            <a:r>
              <a:rPr lang="ru-RU" sz="2000" b="1" dirty="0" smtClean="0"/>
              <a:t> брав участь в </a:t>
            </a:r>
            <a:r>
              <a:rPr lang="ru-RU" sz="2000" b="1" dirty="0" err="1" smtClean="0"/>
              <a:t>прикордонних</a:t>
            </a:r>
            <a:r>
              <a:rPr lang="ru-RU" sz="2000" b="1" dirty="0" smtClean="0"/>
              <a:t> боях на </a:t>
            </a:r>
            <a:r>
              <a:rPr lang="ru-RU" sz="2000" b="1" dirty="0" err="1" smtClean="0"/>
              <a:t>Півдні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. Брав участь в </a:t>
            </a:r>
            <a:r>
              <a:rPr lang="ru-RU" sz="2000" b="1" dirty="0" err="1" smtClean="0">
                <a:hlinkClick r:id="rId12" tooltip="Битва за Київ (1941)"/>
              </a:rPr>
              <a:t>обороні</a:t>
            </a:r>
            <a:r>
              <a:rPr lang="ru-RU" sz="2000" b="1" dirty="0" smtClean="0">
                <a:hlinkClick r:id="rId12" tooltip="Битва за Київ (1941)"/>
              </a:rPr>
              <a:t> </a:t>
            </a:r>
            <a:r>
              <a:rPr lang="ru-RU" sz="2000" b="1" dirty="0" err="1" smtClean="0">
                <a:hlinkClick r:id="rId12" tooltip="Битва за Київ (1941)"/>
              </a:rPr>
              <a:t>Києва</a:t>
            </a:r>
            <a:r>
              <a:rPr lang="ru-RU" sz="2000" b="1" dirty="0" smtClean="0"/>
              <a:t>, у </a:t>
            </a:r>
            <a:r>
              <a:rPr lang="ru-RU" sz="2000" b="1" dirty="0" err="1" smtClean="0"/>
              <a:t>вересні</a:t>
            </a:r>
            <a:r>
              <a:rPr lang="ru-RU" sz="2000" b="1" dirty="0" smtClean="0"/>
              <a:t> 1941 року разом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частинами</a:t>
            </a:r>
            <a:r>
              <a:rPr lang="ru-RU" sz="2000" b="1" dirty="0" smtClean="0"/>
              <a:t> корпусу </a:t>
            </a:r>
            <a:r>
              <a:rPr lang="ru-RU" sz="2000" b="1" dirty="0" err="1" smtClean="0"/>
              <a:t>опинився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оточення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вийшов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районі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міста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13" tooltip="Ромни"/>
              </a:rPr>
              <a:t>Ромни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hlinkClick r:id="rId14" tooltip="Сумська область"/>
              </a:rPr>
              <a:t>Сумської</a:t>
            </a:r>
            <a:r>
              <a:rPr lang="ru-RU" sz="2000" b="1" dirty="0" smtClean="0">
                <a:hlinkClick r:id="rId14" tooltip="Сумська область"/>
              </a:rPr>
              <a:t> </a:t>
            </a:r>
            <a:r>
              <a:rPr lang="ru-RU" sz="2000" b="1" dirty="0" err="1" smtClean="0">
                <a:hlinkClick r:id="rId14" tooltip="Сумська область"/>
              </a:rPr>
              <a:t>області</a:t>
            </a:r>
            <a:r>
              <a:rPr lang="ru-RU" sz="2000" b="1" dirty="0" smtClean="0"/>
              <a:t>. </a:t>
            </a:r>
            <a:br>
              <a:rPr lang="ru-RU" sz="2000" b="1" dirty="0" smtClean="0"/>
            </a:br>
            <a:endParaRPr lang="ru-RU" b="1" dirty="0"/>
          </a:p>
        </p:txBody>
      </p:sp>
      <p:pic>
        <p:nvPicPr>
          <p:cNvPr id="3" name="Рисунок 2" descr="9_maya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292080" y="4581128"/>
            <a:ext cx="3203848" cy="20664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розформування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корпусу, 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1941 року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командувачем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2" tooltip="12-та армія (СРСР)"/>
              </a:rPr>
              <a:t>12-ї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2" tooltip="12-та армія (СРСР)"/>
              </a:rPr>
              <a:t>армії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Південного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фронту.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Керував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діями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боях на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3" tooltip="Донбас"/>
              </a:rPr>
              <a:t>Донбасі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Ростовській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оборонній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З'єднаннями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противнику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завдано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значної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натиском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чисельно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переважаючого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ворога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Донбас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довелося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Успішно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діяв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наступальної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Ростовом 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листопаді-грудні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1941 року. </a:t>
            </a:r>
            <a:b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1942 року К. А. 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помічник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командуючого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Південним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фронтом.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Влітку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1942 року на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південному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театрі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фашистські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перейшли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генеральний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наступ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прорвали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слабку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оборону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4" tooltip="Південно-Західний фронт (Друга світова війна)"/>
              </a:rPr>
              <a:t>Південно-Західного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4" tooltip="Південно-Західний фронт (Друга світова війна)"/>
              </a:rPr>
              <a:t> фронту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Уникаючи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Південного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фронту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змушені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відійти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рубіж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річки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  <a:hlinkClick r:id="rId5" tooltip="Дон"/>
              </a:rPr>
              <a:t>Дон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там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втриматись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1942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енерал-майор"/>
              </a:rPr>
              <a:t>генерал-майор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командиром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1-й гвардійський стрілецький корпус (СРСР) (ще не написана)"/>
              </a:rPr>
              <a:t>11-го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1-й гвардійський стрілецький корпус (СРСР) (ще не написана)"/>
              </a:rPr>
              <a:t>гвардійського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1-й гвардійський стрілецький корпус (СРСР) (ще не написана)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1-й гвардійський стрілецький корпус (СРСР) (ще не написана)"/>
              </a:rPr>
              <a:t>стрілецького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11-й гвардійський стрілецький корпус (СРСР) (ще не написана)"/>
              </a:rPr>
              <a:t> корпусу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9-та армія (СРСР)"/>
              </a:rPr>
              <a:t>9-ї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9-та армія (СРСР)"/>
              </a:rPr>
              <a:t>армії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Закавказький фронт"/>
              </a:rPr>
              <a:t>Закавказького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Закавказький фронт"/>
              </a:rPr>
              <a:t> фронту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героїчно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тримав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оборону по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річці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Терек"/>
              </a:rPr>
              <a:t>Терек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поблизу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Моздок"/>
              </a:rPr>
              <a:t>Моздок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Владикавказ"/>
              </a:rPr>
              <a:t>Орджонікідзе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початку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1942 року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командувачем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9-ю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Закавказького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фронту.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командуванням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восени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1942 року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вела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оборонні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Малгобек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Моздок —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Ельхотово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допустивши ворога до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грозненської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бакинської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прориву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німецьких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оборони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37-ма армія (СРСР)"/>
              </a:rPr>
              <a:t>37-ї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37-ма армія (СРСР)"/>
              </a:rPr>
              <a:t>армії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прорватися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Владикавказ"/>
              </a:rPr>
              <a:t>Владикавказу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організував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оборону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зупинив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ворога на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підступах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листопаді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1942 року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командуванням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 А. 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нанесли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контрудари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осетинських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Ардон"/>
              </a:rPr>
              <a:t>Ардон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Дігора"/>
              </a:rPr>
              <a:t>Дігора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відкинули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фашистів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Терек. </a:t>
            </a:r>
            <a:br>
              <a:rPr lang="ru-RU" sz="2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1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1943 року 9-та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генерал-майора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перейшла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витясняючи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ворога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Кавказ"/>
              </a:rPr>
              <a:t>Кавказу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звільнені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Ельхотово"/>
              </a:rPr>
              <a:t>Ельхотово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Прохолодний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П'ятигорськ"/>
              </a:rPr>
              <a:t>П'ятигорськ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Невинномиськ"/>
              </a:rPr>
              <a:t>Невинномиськ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Армавір"/>
              </a:rPr>
              <a:t>Армавір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лютому 1942 року К. А. 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командувачем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18-ю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командуючий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9-ю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1943 року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Генерал-лейтенант"/>
              </a:rPr>
              <a:t>генерал-лейтенант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 А. 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Коротеєв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командувачем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37-ю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армією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Північно-Кавказького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фронту, яка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намагалася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прорвати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Блакитну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гітлерівської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оборони на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Таманський півострів"/>
              </a:rPr>
              <a:t>Таманському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Таманський півострів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Таманський півострів"/>
              </a:rPr>
              <a:t>півострові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1943 року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командуючий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52-га армія (СРСР)"/>
              </a:rPr>
              <a:t>52-ю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9" tooltip="52-га армія (СРСР)"/>
              </a:rPr>
              <a:t>армією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0" tooltip="Воронезький фронт"/>
              </a:rPr>
              <a:t>Воронезькому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1" tooltip="Степовий фронт"/>
              </a:rPr>
              <a:t>Степовому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Другий Український фронт"/>
              </a:rPr>
              <a:t>2-гу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Другий Український фронт"/>
              </a:rPr>
              <a:t>Українському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2" tooltip="Другий Український фронт"/>
              </a:rPr>
              <a:t> фронтах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Брав участь у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визволенні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Лівобережна Україна"/>
              </a:rPr>
              <a:t>Лівобережної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Лівобережна Україна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3" tooltip="Лівобережна Україна"/>
              </a:rPr>
              <a:t>України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Битва за Дніпро"/>
              </a:rPr>
              <a:t>форсуванні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Битва за Дніпро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4" tooltip="Битва за Дніпро"/>
              </a:rPr>
              <a:t>Дніпра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ndex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71600" y="4725144"/>
            <a:ext cx="2991924" cy="16561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січні-лютому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1944 року 52-я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брала участь 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Корсунь-Шевченківська операція"/>
              </a:rPr>
              <a:t>Корсунь-Шевченківській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Корсунь-Шевченківська операція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Корсунь-Шевченківська операція"/>
              </a:rPr>
              <a:t>операції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Звенигородка"/>
              </a:rPr>
              <a:t>Звенигородка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гітлерівське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угруповання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опинилось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«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котлі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 До 18 лютого 1944 року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бійці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стійко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тримали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оборону на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фронті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перешкоджаючи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фашистам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вирватися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кільця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березні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1944 року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армія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генерала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Коротеєва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добре проявила себе в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Умансько-Ботошанська операція"/>
              </a:rPr>
              <a:t>Умансько-Ботошанської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Умансько-Ботошанська операція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Умансько-Ботошанська операція"/>
              </a:rPr>
              <a:t>операції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брала участь у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визволенні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Умань"/>
              </a:rPr>
              <a:t>Умань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11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форсували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річку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Південний Буг"/>
              </a:rPr>
              <a:t>Південний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Південний Буг"/>
              </a:rPr>
              <a:t> Буг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селища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Джулинка"/>
              </a:rPr>
              <a:t>Джулинка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Вінницька область"/>
              </a:rPr>
              <a:t>Вінницької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Вінницька область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Вінницька область"/>
              </a:rPr>
              <a:t>області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захопили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Плацдарм"/>
              </a:rPr>
              <a:t>плацдарм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форсували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річку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tooltip="Дністер"/>
              </a:rPr>
              <a:t>Дністер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пройшовши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Молдови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середини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вийшли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підступи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румунського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Ясси"/>
              </a:rPr>
              <a:t>Ясси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5cd17eb6791b5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59832" y="4677387"/>
            <a:ext cx="2880320" cy="19231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221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Презентация PowerPoint</vt:lpstr>
      <vt:lpstr>Коротеєв Костянтин Аполлонович   </vt:lpstr>
      <vt:lpstr>(Народився 12 (25) лютого 1901 — помер 4 січня 1953) — радянський військовик, генерал-полковник (1944) Герой Радянського Союзу (1945).  </vt:lpstr>
      <vt:lpstr>Народився 12 (25) лютого 1901[1] (за іншими даними 1903[2]) року в селищі Щигліївка Богодухівського повіту Харківської губернії (тепер в межах міста Богодухів Харківської області) в робітничій родині. Росіянин. Член ВКП(б) з 1938 року. Отримав початкову освіту.  З 1916 року в російській імператорській армії, учасник Першої світової війни. Попри юний вік, допомагав на артилерійській батареї, підносячи снаряди.  З 1918 року в Червоній Армії. У роки громадянської війни в Росії командував ротою на Південному фронті. Брав участь у боях під Луганськом, Міллерове, Білою Калитвою, Царицином. Брав участь у боротьбі з народними повстаннями на Уралі.  У лютому 1938 року призначений командиром 27-ї Омської стрілецької дивізії. Брав участь у вторгненні СРСР до Польщі у вересні 1939 року.  </vt:lpstr>
      <vt:lpstr>Під час радянсько-фінської війни 1939—1940 років комбриг К. А. Коротеєв командував лівофлангового групою 15-ї армії Північно-Західного фронту і керував бойовими діями по оволодінню островами Петя-Саарі і Максиман-Саарі на Ладозькому озері.  У березні 1941 року К. А. Коротеєв був призначений командиром 55-го стрілецького корпусу Київського особливого військового округу.  Учасник німецько-радянської війни з червня 1941 року. У складі військ 18-ї армії Південного фронту брав участь в прикордонних боях на Півдні України. Брав участь в обороні Києва, у вересні 1941 року разом з частинами корпусу опинився в оточення, з якого вийшов в районі міста Ромни Сумської області.  </vt:lpstr>
      <vt:lpstr>Після розформування управління корпусу, у жовтні 1941 року призначений командувачем 12-ї армії Південного фронту. Керував діями армії в боях на Донбасі і в Ростовській оборонній операції. З'єднаннями армії противнику було завдано значної шкоди, але під натиском чисельно переважаючого ворога Донбас довелося залишити. Успішно діяв під час проведення першої великої наступальної операції під Ростовом у листопаді-грудні 1941 року.   З березня 1942 року К. А. Коротеєв — помічник командуючого Південним фронтом. Влітку 1942 року на південному театрі фронту фашистські війська перейшли в генеральний наступ і прорвали слабку оборону Південно-Західного фронту. Уникаючи оточення, війська Південного фронту змушені були відійти на рубіж річки Дон, але й там втриматись не вдалося.     </vt:lpstr>
      <vt:lpstr> 2 серпня 1942 генерал-майор Коротеєв був призначений командиром 11-го гвардійського стрілецького корпусу у складі 9-ї армії Закавказького фронту, який героїчно тримав оборону по річці Терек поблизу міст Моздок і Орджонікідзе.  На початку вересня 1942 року Коротеєва призначено командувачем 9-ю армією Закавказького фронту. Під його командуванням восени 1942 року армія вела оборонні бої по лінії Малгобек — Моздок — Ельхотово, не допустивши ворога до родовищ грозненської і бакинської нафти. Після прориву німецьких військ оборони 37-ї армії і прорватися до Владикавказу, Коротеєв організував оборону міста й зупинив ворога на підступах до нього. У листопаді 1942 року війська під командуванням К. А. Коротеєва нанесли контрудари в районі осетинських міст Ардон і Дігора й відкинули фашистів за Терек.  </vt:lpstr>
      <vt:lpstr>1 січня 1943 року 9-та армія генерал-майора Коротеєва перейшла в наступ, витясняючи ворога з Кавказу. Протягом січня армією були звільнені населені пункти і міста: Ельхотово, Прохолодний, П'ятигорськ, Невинномиськ, Армавір.  У лютому 1942 року К. А. Коротеєв призначений командувачем 18-ю армією, в березні — знову командуючий 9-ю армією.  13 травня 1943 року генерал-лейтенант К. А. Коротеєв був призначений командувачем 37-ю армією Північно-Кавказького фронту, яка під його керівництвом намагалася прорвати «Блакитну лінію» гітлерівської оборони на Таманському півострові.  З липня 1943 року й до кінця війни — командуючий 52-ю армією на Воронезькому, Степовому, 2-гу Українському фронтах. Брав участь у визволенні Лівобережної України, форсуванні Дніпра.  </vt:lpstr>
      <vt:lpstr>У січні-лютому 1944 року 52-я армія Коротеєва брала участь у Корсунь-Шевченківській операції. В результаті виходу армії в район міста Звенигородка, велике гітлерівське угруповання опинилось у «котлі». До 18 лютого 1944 року бійці Коротеєва стійко тримали оборону на внутрішньому фронті оточення, перешкоджаючи фашистам вирватися з кільця.  У березні 1944 року армія генерала Коротеєва добре проявила себе в Умансько-Ботошанської операції, брала участь у визволенні міста Умань, а 11 березня підрозділи армії форсували річку Південний Буг в районі селища Джулинка Вінницької області й захопили плацдарм. Потім вони форсували річку Дністер і, пройшовши по території Молдови, до середини квітня вийшли на підступи до румунського міста Ясси.  </vt:lpstr>
      <vt:lpstr>У ході проведення Яссько-Кишинівської операції в серпні 1944 року 52-га армія генерал-полковника К. А. Коротеєва прорвала оборону противника і оволоділа містом Ясси, а до 24 серпня вийшла до населених пунктів Хуші — Леово, де зустрілася з 57-ю армією 3-го Українського фронту. Внаслідок цього в районі Кишинева виявилися оточеними 5 німецьких армійських корпусів.  У грудні 1944 року 52-га армія генерал-полковника К. А. Коротеєва була передана до складу 1-го Українського фронту і зосередилася на Сандомирському плацдармі. 12 січня 1945 року вона перейшла в наступ, беручи участь у Вісло-Одерської операції. Генерал Коротеєв направив головну ударну угруповання, з боями подолала ворожу оборону на річці Варті, на польське місто Ченстохова, який був звільнено 17 січня 1945 року.  </vt:lpstr>
      <vt:lpstr>Через 2 дні війська 52-ї армії підійшли до міста Ґлоґув і з ходу форсували в районі цього міста Одер, захопивши плацдарм на західному березі.  У лютому 1945 року 52-га армія К. А. Коротеєва брала участь у Нижньо-Сілезькій операції. Прорвавши оборону противника, армія Коротеєва до 24 лютого 1945 року вийшла на рубіж річки Нейсе. У результаті в місті-фортеці Бреслау (Вроцлав, Польща) був оточений гарнізон з 40 тисячами фашистів.  Брав участь у Берлінській операції. Після падіння Берліна, 6 травня 1945 року 52-га армія перейшла в наступ, і 8 травня її військами було звільнене місто Герліц, 9 травня — Ліберець. І лише 11 травня 1945 закінчилася війна для генерал-полковника К. А. Коротеєва у чеському місті Млада-Болеслав на північний схід від Праги.  </vt:lpstr>
      <vt:lpstr>Після війни К. А. Коротеєв продовжував командувати 52-ю армією. У 1947 році він закінчив Вищі академічні курси при Вищій військовій академії імені К. Є. Ворошилова.  З 1947 року — командуючий військами Забайкальського військового округу.  З 1951 року й до кінця життя — помічник командувача військами Північно-Кавказького військового округу.  Обирався депутатом Верховної Ради СРСР 3-го скликання.  Помер 4 січня 1953 року внаслідок важкої хвороби. Похований в Москві на Новодівочому цвинтарі.</vt:lpstr>
      <vt:lpstr>Нагороди Указом Президії Верховної Ради СРСР від 6 квітня 1945 року за вміле керівництво військами 52-ї армії при форсуванні річки Одер, в боях при оволодінні важливими вузлами комунікацій у Вісло-Одерської і Нижньо-Сілезькій операціях і проявлені при цьому відвагу і геройство генерал-полковнику Коротеєву Костянтину Аполлоновичу присвоєно звання Героя Радянського Союзу з врученням ордена Леніна і медалі «Золота Зірка» (№ 6093).  Нагороджений трьома орденами Леніна, чотирма орденами Червоного Прапора, орденом Суворова 1-го ступеня, трьома орденами Кутузова 1-го ступеня, орденом Богдана Хмельницького 1-го ступеня, медалями, іноземними нагородами.  На його честь названо декілька урбанонімів, наприклад вулиця Генерала Коротеєва у місті Черкаси.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Виконала Сидорчук О.О.</dc:title>
  <dc:creator>User</dc:creator>
  <cp:lastModifiedBy>Serioga</cp:lastModifiedBy>
  <cp:revision>10</cp:revision>
  <dcterms:created xsi:type="dcterms:W3CDTF">2020-05-05T15:50:09Z</dcterms:created>
  <dcterms:modified xsi:type="dcterms:W3CDTF">2020-05-07T19:22:09Z</dcterms:modified>
</cp:coreProperties>
</file>