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EA13-FEE0-4C54-9A70-D62060ADAC56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B7E8-4D04-4CDB-998C-0E23A2116BC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EA13-FEE0-4C54-9A70-D62060ADAC56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B7E8-4D04-4CDB-998C-0E23A2116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EA13-FEE0-4C54-9A70-D62060ADAC56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B7E8-4D04-4CDB-998C-0E23A2116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EA13-FEE0-4C54-9A70-D62060ADAC56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B7E8-4D04-4CDB-998C-0E23A2116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EA13-FEE0-4C54-9A70-D62060ADAC56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B7E8-4D04-4CDB-998C-0E23A2116BC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EA13-FEE0-4C54-9A70-D62060ADAC56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B7E8-4D04-4CDB-998C-0E23A2116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EA13-FEE0-4C54-9A70-D62060ADAC56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B7E8-4D04-4CDB-998C-0E23A2116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EA13-FEE0-4C54-9A70-D62060ADAC56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8BB7E8-4D04-4CDB-998C-0E23A2116BC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EA13-FEE0-4C54-9A70-D62060ADAC56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B7E8-4D04-4CDB-998C-0E23A2116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EA13-FEE0-4C54-9A70-D62060ADAC56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48BB7E8-4D04-4CDB-998C-0E23A2116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749EA13-FEE0-4C54-9A70-D62060ADAC56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B7E8-4D04-4CDB-998C-0E23A2116B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749EA13-FEE0-4C54-9A70-D62060ADAC56}" type="datetimeFigureOut">
              <a:rPr lang="ru-RU" smtClean="0"/>
              <a:t>07.05.2020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48BB7E8-4D04-4CDB-998C-0E23A2116BC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04856" cy="3240360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7200" dirty="0" smtClean="0"/>
              <a:t>«помню подвиг 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dirty="0" smtClean="0"/>
              <a:t>твой, </a:t>
            </a:r>
            <a:r>
              <a:rPr lang="ru-RU" sz="7200" dirty="0" smtClean="0"/>
              <a:t>солдат»</a:t>
            </a:r>
            <a:endParaRPr lang="ru-RU" sz="7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 advClick="0" advTm="1500">
        <p:fade/>
      </p:transition>
    </mc:Choice>
    <mc:Fallback>
      <p:transition spd="slow" advClick="0" advTm="1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161" y="29895"/>
            <a:ext cx="74676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Иван Никитович </a:t>
            </a:r>
            <a:r>
              <a:rPr lang="ru-RU" sz="48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Кожедуб</a:t>
            </a:r>
            <a:endParaRPr lang="ru-RU" sz="48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161" y="1172895"/>
            <a:ext cx="7766248" cy="4525963"/>
          </a:xfrm>
        </p:spPr>
        <p:txBody>
          <a:bodyPr/>
          <a:lstStyle/>
          <a:p>
            <a:pPr marL="36576" indent="0">
              <a:buNone/>
            </a:pPr>
            <a:r>
              <a:rPr lang="ru-RU" sz="2800" dirty="0" smtClean="0"/>
              <a:t>Иван Никитович </a:t>
            </a:r>
            <a:r>
              <a:rPr lang="ru-RU" sz="2800" dirty="0" err="1" smtClean="0"/>
              <a:t>Кожедуб</a:t>
            </a:r>
            <a:r>
              <a:rPr lang="ru-RU" sz="2800" dirty="0" smtClean="0"/>
              <a:t> родился 8 </a:t>
            </a:r>
            <a:r>
              <a:rPr lang="ru-RU" sz="2800" dirty="0" smtClean="0"/>
              <a:t>июня </a:t>
            </a:r>
            <a:r>
              <a:rPr lang="ru-RU" sz="2800" dirty="0" smtClean="0"/>
              <a:t>1920 в </a:t>
            </a:r>
            <a:r>
              <a:rPr lang="ru-RU" sz="2800" dirty="0" err="1" smtClean="0"/>
              <a:t>Ображиевка</a:t>
            </a:r>
            <a:r>
              <a:rPr lang="ru-RU" sz="2800" dirty="0" smtClean="0"/>
              <a:t>, </a:t>
            </a:r>
            <a:r>
              <a:rPr lang="ru-RU" sz="2800" dirty="0" err="1" smtClean="0"/>
              <a:t>Глуховский</a:t>
            </a:r>
            <a:r>
              <a:rPr lang="ru-RU" sz="2800" dirty="0" smtClean="0"/>
              <a:t> уезд, Черниговская губерния, </a:t>
            </a:r>
            <a:r>
              <a:rPr lang="ru-RU" sz="2800" dirty="0" smtClean="0"/>
              <a:t>Украина, </a:t>
            </a:r>
            <a:r>
              <a:rPr lang="ru-RU" sz="2800" dirty="0" smtClean="0"/>
              <a:t>советский военный деятель, лётчик-ас времён </a:t>
            </a:r>
            <a:r>
              <a:rPr lang="ru-RU" sz="2800" dirty="0" smtClean="0"/>
              <a:t>Великой Отечественной войны.</a:t>
            </a:r>
            <a:endParaRPr lang="ru-RU" sz="2800" dirty="0" smtClean="0"/>
          </a:p>
          <a:p>
            <a:endParaRPr lang="ru-RU" dirty="0"/>
          </a:p>
        </p:txBody>
      </p:sp>
      <p:pic>
        <p:nvPicPr>
          <p:cNvPr id="1026" name="Picture 2" descr="C:\Users\admin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448186"/>
            <a:ext cx="4566154" cy="3168352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4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496944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В 1934 году </a:t>
            </a:r>
            <a:r>
              <a:rPr lang="ru-RU" sz="2800" dirty="0" err="1" smtClean="0"/>
              <a:t>Кожедуб</a:t>
            </a:r>
            <a:r>
              <a:rPr lang="ru-RU" sz="2800" dirty="0" smtClean="0"/>
              <a:t> окончил школу и поступил в химико-технологический техникум в городе </a:t>
            </a:r>
            <a:r>
              <a:rPr lang="ru-RU" sz="2800" dirty="0" err="1" smtClean="0"/>
              <a:t>Шостка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7416824" cy="434908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ru-RU" sz="2800" dirty="0" smtClean="0"/>
              <a:t>Первые </a:t>
            </a:r>
            <a:r>
              <a:rPr lang="ru-RU" sz="2800" dirty="0" smtClean="0"/>
              <a:t>шаги в авиации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сделал</a:t>
            </a:r>
            <a:r>
              <a:rPr lang="ru-RU" sz="2800" dirty="0" smtClean="0"/>
              <a:t>, занимаясь в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/>
              <a:t>Шосткинском</a:t>
            </a:r>
            <a:r>
              <a:rPr lang="ru-RU" sz="2800" dirty="0" smtClean="0"/>
              <a:t> </a:t>
            </a:r>
            <a:r>
              <a:rPr lang="ru-RU" sz="2800" dirty="0" smtClean="0"/>
              <a:t>аэроклубе.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dirty="0" smtClean="0"/>
              <a:t>начале 1940 </a:t>
            </a:r>
            <a:r>
              <a:rPr lang="ru-RU" sz="2800" dirty="0" smtClean="0"/>
              <a:t>года </a:t>
            </a:r>
            <a:r>
              <a:rPr lang="ru-RU" sz="2800" dirty="0" smtClean="0"/>
              <a:t>поступил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на </a:t>
            </a:r>
            <a:r>
              <a:rPr lang="ru-RU" sz="2800" dirty="0" smtClean="0"/>
              <a:t>службу в </a:t>
            </a:r>
            <a:r>
              <a:rPr lang="ru-RU" sz="2800" dirty="0" smtClean="0"/>
              <a:t>ряды </a:t>
            </a:r>
            <a:r>
              <a:rPr lang="ru-RU" sz="2800" dirty="0" smtClean="0"/>
              <a:t>Красной Армии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и </a:t>
            </a:r>
            <a:r>
              <a:rPr lang="ru-RU" sz="2800" dirty="0" smtClean="0"/>
              <a:t>осенью того же года окончил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err="1" smtClean="0"/>
              <a:t>Чугуевскую</a:t>
            </a:r>
            <a:r>
              <a:rPr lang="ru-RU" sz="2800" dirty="0" smtClean="0"/>
              <a:t> </a:t>
            </a:r>
            <a:r>
              <a:rPr lang="ru-RU" sz="2800" dirty="0" smtClean="0"/>
              <a:t>военную авиационную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школу </a:t>
            </a:r>
            <a:r>
              <a:rPr lang="ru-RU" sz="2800" dirty="0" smtClean="0"/>
              <a:t>лётчиков, после чего продолжил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dirty="0" smtClean="0"/>
              <a:t>ней службу в должности инструктора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C:\Users\admin\Desktop\1.jpg"/>
          <p:cNvPicPr>
            <a:picLocks noChangeAspect="1" noChangeArrowheads="1"/>
          </p:cNvPicPr>
          <p:nvPr/>
        </p:nvPicPr>
        <p:blipFill rotWithShape="1">
          <a:blip r:embed="rId2" cstate="print"/>
          <a:srcRect r="10098"/>
          <a:stretch/>
        </p:blipFill>
        <p:spPr bwMode="auto">
          <a:xfrm>
            <a:off x="5652120" y="1623864"/>
            <a:ext cx="3096344" cy="209003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6000">
        <p:wipe/>
      </p:transition>
    </mc:Choice>
    <mc:Fallback>
      <p:transition spd="slow" advClick="0" advTm="6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4030" y="745688"/>
            <a:ext cx="7467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После </a:t>
            </a:r>
            <a:r>
              <a:rPr lang="ru-RU" sz="3200" dirty="0" smtClean="0"/>
              <a:t>начала войны вместе с авиашколой был эвакуирован в Казахстан. 23 февраля 1942 года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295" y="2060848"/>
            <a:ext cx="7757089" cy="446449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ru-RU" dirty="0" err="1" smtClean="0"/>
              <a:t>Кожедубу</a:t>
            </a:r>
            <a:r>
              <a:rPr lang="ru-RU" dirty="0" smtClean="0"/>
              <a:t> было присвоено звание старшего сержанта. В ноябре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1942 </a:t>
            </a:r>
            <a:r>
              <a:rPr lang="ru-RU" dirty="0" smtClean="0"/>
              <a:t>года </a:t>
            </a:r>
            <a:r>
              <a:rPr lang="ru-RU" dirty="0" err="1" smtClean="0"/>
              <a:t>Кожедуб</a:t>
            </a:r>
            <a:r>
              <a:rPr lang="ru-RU" dirty="0" smtClean="0"/>
              <a:t> был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откомандирован в </a:t>
            </a:r>
            <a:r>
              <a:rPr lang="ru-RU" dirty="0" smtClean="0"/>
              <a:t>240-й </a:t>
            </a:r>
            <a:r>
              <a:rPr lang="ru-RU" dirty="0" smtClean="0"/>
              <a:t>истребительный авиационный </a:t>
            </a:r>
            <a:r>
              <a:rPr lang="ru-RU" dirty="0" smtClean="0"/>
              <a:t>полк, формирующийся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smtClean="0"/>
              <a:t>Иваново. В марте 1943 года </a:t>
            </a:r>
            <a:r>
              <a:rPr lang="ru-RU" dirty="0" smtClean="0"/>
              <a:t>в  </a:t>
            </a:r>
            <a:r>
              <a:rPr lang="ru-RU" dirty="0" smtClean="0"/>
              <a:t>составе дивизии вылетел на Воронежский фронт.</a:t>
            </a:r>
            <a:endParaRPr lang="ru-RU" dirty="0"/>
          </a:p>
        </p:txBody>
      </p:sp>
      <p:pic>
        <p:nvPicPr>
          <p:cNvPr id="3074" name="Picture 2" descr="C:\Users\admin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88640"/>
            <a:ext cx="2142252" cy="32192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7000">
        <p:wipe/>
      </p:transition>
    </mc:Choice>
    <mc:Fallback>
      <p:transition spd="slow" advClick="0" advTm="7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8854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26 </a:t>
            </a:r>
            <a:r>
              <a:rPr lang="ru-RU" sz="4000" dirty="0" smtClean="0"/>
              <a:t>марта 1943 года он впервые вылетел на боевое задание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48172"/>
            <a:ext cx="6228184" cy="52578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Во время атаки </a:t>
            </a:r>
            <a:r>
              <a:rPr lang="ru-RU" dirty="0" smtClean="0"/>
              <a:t>его самолет был повреждён, а затем обстрелян. </a:t>
            </a:r>
            <a:r>
              <a:rPr lang="ru-RU" dirty="0" err="1" smtClean="0"/>
              <a:t>Кожедуб</a:t>
            </a:r>
            <a:r>
              <a:rPr lang="ru-RU" dirty="0" smtClean="0"/>
              <a:t> чудом остался жив. Он сумел довести избитую машину до аэродрома, но восстановление её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затянулось </a:t>
            </a:r>
            <a:r>
              <a:rPr lang="ru-RU" dirty="0" smtClean="0"/>
              <a:t>на долгое время. Последующие вылеты он совершал на старых самолётах. Однажды его и вовсе чуть не забрали из </a:t>
            </a:r>
            <a:r>
              <a:rPr lang="ru-RU" dirty="0" smtClean="0"/>
              <a:t>полка </a:t>
            </a:r>
            <a:r>
              <a:rPr lang="ru-RU" dirty="0" smtClean="0"/>
              <a:t>на пост оповещения.</a:t>
            </a:r>
            <a:endParaRPr lang="ru-RU" dirty="0"/>
          </a:p>
        </p:txBody>
      </p:sp>
      <p:pic>
        <p:nvPicPr>
          <p:cNvPr id="4098" name="Picture 2" descr="C:\Users\admin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7003" y="4293096"/>
            <a:ext cx="3027677" cy="2040632"/>
          </a:xfrm>
          <a:prstGeom prst="rect">
            <a:avLst/>
          </a:prstGeom>
          <a:noFill/>
        </p:spPr>
      </p:pic>
      <p:pic>
        <p:nvPicPr>
          <p:cNvPr id="4099" name="Picture 3" descr="C:\Users\admin\Desktop\1.jpg"/>
          <p:cNvPicPr>
            <a:picLocks noChangeAspect="1" noChangeArrowheads="1"/>
          </p:cNvPicPr>
          <p:nvPr/>
        </p:nvPicPr>
        <p:blipFill rotWithShape="1">
          <a:blip r:embed="rId3" cstate="print"/>
          <a:srcRect r="11801"/>
          <a:stretch/>
        </p:blipFill>
        <p:spPr bwMode="auto">
          <a:xfrm>
            <a:off x="6084167" y="1700808"/>
            <a:ext cx="2860513" cy="181622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7000">
        <p:wipe/>
      </p:transition>
    </mc:Choice>
    <mc:Fallback>
      <p:transition spd="slow" advClick="0" advTm="7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0301"/>
            <a:ext cx="7467600" cy="11430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 сентябре 1942 года на счету </a:t>
            </a:r>
            <a:r>
              <a:rPr lang="ru-RU" sz="2800" dirty="0" err="1" smtClean="0"/>
              <a:t>Кожедуба</a:t>
            </a:r>
            <a:r>
              <a:rPr lang="ru-RU" sz="2800" dirty="0" smtClean="0"/>
              <a:t> было уже 8 сбитых вражеских самолётов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3861048"/>
            <a:ext cx="8352928" cy="2897163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ru-RU" dirty="0" smtClean="0"/>
              <a:t>к</a:t>
            </a:r>
            <a:r>
              <a:rPr lang="ru-RU" dirty="0" smtClean="0"/>
              <a:t>огда </a:t>
            </a:r>
            <a:r>
              <a:rPr lang="ru-RU" dirty="0" smtClean="0"/>
              <a:t>над Днепром разгорелся новый этап ожесточенных воздушных сражений. 30 сентября, прикрывая переправы через реку, он, по стечению обстоятельств, остался без товарищей и вынужден был в одиночку отражать налёт.</a:t>
            </a:r>
            <a:endParaRPr lang="ru-RU" dirty="0"/>
          </a:p>
        </p:txBody>
      </p:sp>
      <p:pic>
        <p:nvPicPr>
          <p:cNvPr id="6146" name="Picture 2" descr="C:\Users\admin\Desktop\armflot_ru-kogedu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213301"/>
            <a:ext cx="5066912" cy="25203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6000">
        <p:wipe/>
      </p:transition>
    </mc:Choice>
    <mc:Fallback>
      <p:transition spd="slow" advClick="0" advTm="6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85800"/>
            <a:ext cx="7859216" cy="1143000"/>
          </a:xfrm>
        </p:spPr>
        <p:txBody>
          <a:bodyPr>
            <a:noAutofit/>
          </a:bodyPr>
          <a:lstStyle/>
          <a:p>
            <a:pPr marL="36576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ru-RU" sz="3000" dirty="0">
                <a:latin typeface="+mn-lt"/>
                <a:ea typeface="+mn-ea"/>
                <a:cs typeface="+mn-cs"/>
              </a:rPr>
              <a:t>Последний бой в Великую </a:t>
            </a:r>
            <a:r>
              <a:rPr lang="ru-RU" sz="3000" dirty="0" smtClean="0">
                <a:latin typeface="+mn-lt"/>
                <a:ea typeface="+mn-ea"/>
                <a:cs typeface="+mn-cs"/>
              </a:rPr>
              <a:t>Отечественную</a:t>
            </a:r>
            <a:r>
              <a:rPr lang="ru-RU" sz="3000" dirty="0">
                <a:latin typeface="+mn-lt"/>
                <a:ea typeface="+mn-ea"/>
                <a:cs typeface="+mn-cs"/>
              </a:rPr>
              <a:t>, в котором он сбил 2 вражеских самолета, </a:t>
            </a:r>
            <a:r>
              <a:rPr lang="ru-RU" sz="3000" dirty="0" err="1">
                <a:latin typeface="+mn-lt"/>
                <a:ea typeface="+mn-ea"/>
                <a:cs typeface="+mn-cs"/>
              </a:rPr>
              <a:t>Кожедуб</a:t>
            </a:r>
            <a:r>
              <a:rPr lang="ru-RU" sz="3000" dirty="0">
                <a:latin typeface="+mn-lt"/>
                <a:ea typeface="+mn-ea"/>
                <a:cs typeface="+mn-cs"/>
              </a:rPr>
              <a:t> </a:t>
            </a:r>
            <a:r>
              <a:rPr lang="ru-RU" sz="3000" dirty="0" smtClean="0">
                <a:latin typeface="+mn-lt"/>
                <a:ea typeface="+mn-ea"/>
                <a:cs typeface="+mn-cs"/>
              </a:rPr>
              <a:t>провёл </a:t>
            </a:r>
            <a:r>
              <a:rPr lang="ru-RU" sz="3200" dirty="0"/>
              <a:t>17 апреля 1945 года в небе над Берлином. </a:t>
            </a:r>
            <a:endParaRPr lang="ru-RU" sz="30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7152" y="1988840"/>
            <a:ext cx="8177336" cy="1080120"/>
          </a:xfrm>
        </p:spPr>
        <p:txBody>
          <a:bodyPr/>
          <a:lstStyle/>
          <a:p>
            <a:pPr marL="36576" indent="0">
              <a:buNone/>
            </a:pPr>
            <a:r>
              <a:rPr lang="ru-RU" dirty="0" smtClean="0"/>
              <a:t>За </a:t>
            </a:r>
            <a:r>
              <a:rPr lang="ru-RU" dirty="0" smtClean="0"/>
              <a:t>всю войну </a:t>
            </a:r>
            <a:r>
              <a:rPr lang="ru-RU" dirty="0" err="1" smtClean="0"/>
              <a:t>Кожедуб</a:t>
            </a:r>
            <a:r>
              <a:rPr lang="ru-RU" dirty="0" smtClean="0"/>
              <a:t> ни разу не был сбит.</a:t>
            </a:r>
            <a:endParaRPr lang="ru-RU" dirty="0"/>
          </a:p>
        </p:txBody>
      </p:sp>
      <p:pic>
        <p:nvPicPr>
          <p:cNvPr id="5122" name="Picture 2" descr="C:\Users\admin\Desktop\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708920"/>
            <a:ext cx="6926165" cy="37699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4000">
        <p:wipe/>
      </p:transition>
    </mc:Choice>
    <mc:Fallback>
      <p:transition spd="slow" advClick="0" advTm="4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"/>
            <a:ext cx="7467600" cy="2564904"/>
          </a:xfrm>
          <a:ln>
            <a:solidFill>
              <a:schemeClr val="tx1"/>
            </a:solidFill>
          </a:ln>
        </p:spPr>
        <p:txBody>
          <a:bodyPr/>
          <a:lstStyle/>
          <a:p>
            <a:pPr marL="36576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12 ноября 2010 памятник </a:t>
            </a:r>
            <a:r>
              <a:rPr lang="ru-RU" dirty="0" err="1" smtClean="0"/>
              <a:t>Кожедубу</a:t>
            </a:r>
            <a:r>
              <a:rPr lang="ru-RU" dirty="0" smtClean="0"/>
              <a:t> был установлен в Харькове, на территории Харьковского университета Воздушных Сил, носящего его имя</a:t>
            </a:r>
            <a:endParaRPr lang="ru-RU" dirty="0"/>
          </a:p>
        </p:txBody>
      </p:sp>
      <p:pic>
        <p:nvPicPr>
          <p:cNvPr id="8194" name="Picture 2" descr="C:\Users\admin\Desktop\1RnqR4FOli3ZdY3TpGaxmmOqj7uMT2ADd4DL9Kw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780928"/>
            <a:ext cx="7560840" cy="381943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3000">
        <p:wipe/>
      </p:transition>
    </mc:Choice>
    <mc:Fallback>
      <p:transition spd="slow" advTm="3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\Desktop\images.jpg"/>
          <p:cNvPicPr>
            <a:picLocks noChangeAspect="1" noChangeArrowheads="1"/>
          </p:cNvPicPr>
          <p:nvPr/>
        </p:nvPicPr>
        <p:blipFill rotWithShape="1">
          <a:blip r:embed="rId2" cstate="print"/>
          <a:srcRect l="4363"/>
          <a:stretch/>
        </p:blipFill>
        <p:spPr bwMode="auto">
          <a:xfrm>
            <a:off x="3995936" y="2708920"/>
            <a:ext cx="4859837" cy="2819316"/>
          </a:xfrm>
          <a:prstGeom prst="rect">
            <a:avLst/>
          </a:prstGeom>
          <a:noFill/>
        </p:spPr>
      </p:pic>
      <p:pic>
        <p:nvPicPr>
          <p:cNvPr id="7171" name="Picture 3" descr="C:\Users\admin\Desktop\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556792"/>
            <a:ext cx="3240360" cy="486939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55576" y="332656"/>
            <a:ext cx="764446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Спасибо за внимание</a:t>
            </a:r>
          </a:p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 advTm="3000"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183</TotalTime>
  <Words>198</Words>
  <Application>Microsoft Office PowerPoint</Application>
  <PresentationFormat>Экран (4:3)</PresentationFormat>
  <Paragraphs>15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Franklin Gothic Book</vt:lpstr>
      <vt:lpstr>Wingdings 2</vt:lpstr>
      <vt:lpstr>Техническая</vt:lpstr>
      <vt:lpstr> «помню подвиг  твой, солдат»</vt:lpstr>
      <vt:lpstr>Иван Никитович Кожедуб</vt:lpstr>
      <vt:lpstr>В 1934 году Кожедуб окончил школу и поступил в химико-технологический техникум в городе Шостка.</vt:lpstr>
      <vt:lpstr>После начала войны вместе с авиашколой был эвакуирован в Казахстан. 23 февраля 1942 года</vt:lpstr>
      <vt:lpstr>26 марта 1943 года он впервые вылетел на боевое задание</vt:lpstr>
      <vt:lpstr>В сентябре 1942 года на счету Кожедуба было уже 8 сбитых вражеских самолётов</vt:lpstr>
      <vt:lpstr>Последний бой в Великую Отечественную, в котором он сбил 2 вражеских самолета, Кожедуб провёл 17 апреля 1945 года в небе над Берлином. 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Бабаева андрея на тему  «помню подвиг твой солдат»</dc:title>
  <dc:creator>admin</dc:creator>
  <cp:lastModifiedBy>Serioga</cp:lastModifiedBy>
  <cp:revision>11</cp:revision>
  <dcterms:created xsi:type="dcterms:W3CDTF">2020-05-06T06:38:41Z</dcterms:created>
  <dcterms:modified xsi:type="dcterms:W3CDTF">2020-05-07T19:03:27Z</dcterms:modified>
</cp:coreProperties>
</file>