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3" r:id="rId4"/>
    <p:sldId id="275" r:id="rId5"/>
    <p:sldId id="259" r:id="rId6"/>
    <p:sldId id="260" r:id="rId7"/>
    <p:sldId id="261" r:id="rId8"/>
    <p:sldId id="263" r:id="rId9"/>
    <p:sldId id="274" r:id="rId10"/>
    <p:sldId id="265" r:id="rId11"/>
    <p:sldId id="270" r:id="rId12"/>
    <p:sldId id="272" r:id="rId13"/>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350" y="-31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780032" y="2076068"/>
            <a:ext cx="5583935" cy="635000"/>
          </a:xfrm>
          <a:prstGeom prst="rect">
            <a:avLst/>
          </a:prstGeom>
        </p:spPr>
        <p:txBody>
          <a:bodyPr wrap="square" lIns="0" tIns="0" rIns="0" bIns="0">
            <a:spAutoFit/>
          </a:bodyPr>
          <a:lstStyle>
            <a:lvl1pPr>
              <a:defRPr sz="4000" b="1" i="0">
                <a:solidFill>
                  <a:srgbClr val="C00000"/>
                </a:solidFill>
                <a:latin typeface="Bookman Old Style"/>
                <a:cs typeface="Bookman Old Style"/>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C00000"/>
                </a:solidFill>
                <a:latin typeface="Bookman Old Style"/>
                <a:cs typeface="Bookman Old Style"/>
              </a:defRPr>
            </a:lvl1pPr>
          </a:lstStyle>
          <a:p>
            <a:endParaRPr/>
          </a:p>
        </p:txBody>
      </p:sp>
      <p:sp>
        <p:nvSpPr>
          <p:cNvPr id="3" name="Holder 3"/>
          <p:cNvSpPr>
            <a:spLocks noGrp="1"/>
          </p:cNvSpPr>
          <p:nvPr>
            <p:ph type="body" idx="1"/>
          </p:nvPr>
        </p:nvSpPr>
        <p:spPr/>
        <p:txBody>
          <a:bodyPr lIns="0" tIns="0" rIns="0" bIns="0"/>
          <a:lstStyle>
            <a:lvl1pPr>
              <a:defRPr sz="2000" b="1" i="0">
                <a:solidFill>
                  <a:schemeClr val="tx1"/>
                </a:solidFill>
                <a:latin typeface="Bookman Old Style"/>
                <a:cs typeface="Bookman Old Style"/>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C00000"/>
                </a:solidFill>
                <a:latin typeface="Bookman Old Style"/>
                <a:cs typeface="Bookman Old Style"/>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10/28/2020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C00000"/>
                </a:solidFill>
                <a:latin typeface="Bookman Old Style"/>
                <a:cs typeface="Bookman Old Styl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10/28/2020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3999" cy="6857997"/>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638680" y="467995"/>
            <a:ext cx="5866638" cy="696594"/>
          </a:xfrm>
          <a:prstGeom prst="rect">
            <a:avLst/>
          </a:prstGeom>
        </p:spPr>
        <p:txBody>
          <a:bodyPr wrap="square" lIns="0" tIns="0" rIns="0" bIns="0">
            <a:spAutoFit/>
          </a:bodyPr>
          <a:lstStyle>
            <a:lvl1pPr>
              <a:defRPr sz="4400" b="1" i="0">
                <a:solidFill>
                  <a:srgbClr val="C00000"/>
                </a:solidFill>
                <a:latin typeface="Bookman Old Style"/>
                <a:cs typeface="Bookman Old Style"/>
              </a:defRPr>
            </a:lvl1pPr>
          </a:lstStyle>
          <a:p>
            <a:endParaRPr/>
          </a:p>
        </p:txBody>
      </p:sp>
      <p:sp>
        <p:nvSpPr>
          <p:cNvPr id="3" name="Holder 3"/>
          <p:cNvSpPr>
            <a:spLocks noGrp="1"/>
          </p:cNvSpPr>
          <p:nvPr>
            <p:ph type="body" idx="1"/>
          </p:nvPr>
        </p:nvSpPr>
        <p:spPr>
          <a:xfrm>
            <a:off x="371449" y="1653032"/>
            <a:ext cx="8401100" cy="4481830"/>
          </a:xfrm>
          <a:prstGeom prst="rect">
            <a:avLst/>
          </a:prstGeom>
        </p:spPr>
        <p:txBody>
          <a:bodyPr wrap="square" lIns="0" tIns="0" rIns="0" bIns="0">
            <a:spAutoFit/>
          </a:bodyPr>
          <a:lstStyle>
            <a:lvl1pPr>
              <a:defRPr sz="2000" b="1" i="0">
                <a:solidFill>
                  <a:schemeClr val="tx1"/>
                </a:solidFill>
                <a:latin typeface="Bookman Old Style"/>
                <a:cs typeface="Bookman Old Style"/>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10/28/2020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1371600"/>
            <a:ext cx="6934200" cy="2242922"/>
          </a:xfrm>
          <a:prstGeom prst="rect">
            <a:avLst/>
          </a:prstGeom>
        </p:spPr>
        <p:txBody>
          <a:bodyPr vert="horz" wrap="square" lIns="0" tIns="13970" rIns="0" bIns="0" rtlCol="0">
            <a:spAutoFit/>
          </a:bodyPr>
          <a:lstStyle/>
          <a:p>
            <a:pPr marL="12065" marR="5080" indent="1270" algn="ctr">
              <a:lnSpc>
                <a:spcPct val="99800"/>
              </a:lnSpc>
              <a:spcBef>
                <a:spcPts val="110"/>
              </a:spcBef>
            </a:pPr>
            <a:r>
              <a:rPr lang="ru-RU" sz="3200" b="1" dirty="0" err="1" smtClean="0">
                <a:solidFill>
                  <a:srgbClr val="001F5F"/>
                </a:solidFill>
                <a:latin typeface="Bookman Old Style"/>
                <a:cs typeface="Bookman Old Style"/>
              </a:rPr>
              <a:t>Виховна</a:t>
            </a:r>
            <a:r>
              <a:rPr lang="ru-RU" sz="3200" b="1" dirty="0" smtClean="0">
                <a:solidFill>
                  <a:srgbClr val="001F5F"/>
                </a:solidFill>
                <a:latin typeface="Bookman Old Style"/>
                <a:cs typeface="Bookman Old Style"/>
              </a:rPr>
              <a:t> година на тему: </a:t>
            </a:r>
            <a:r>
              <a:rPr sz="3200" b="1" dirty="0" smtClean="0">
                <a:solidFill>
                  <a:srgbClr val="001F5F"/>
                </a:solidFill>
                <a:latin typeface="Bookman Old Style"/>
                <a:cs typeface="Bookman Old Style"/>
              </a:rPr>
              <a:t>«</a:t>
            </a:r>
            <a:r>
              <a:rPr sz="3200" b="1" dirty="0" err="1" smtClean="0">
                <a:solidFill>
                  <a:srgbClr val="001F5F"/>
                </a:solidFill>
                <a:latin typeface="Bookman Old Style"/>
                <a:cs typeface="Bookman Old Style"/>
              </a:rPr>
              <a:t>Шляхами</a:t>
            </a:r>
            <a:r>
              <a:rPr sz="3200" b="1" dirty="0" smtClean="0">
                <a:solidFill>
                  <a:srgbClr val="001F5F"/>
                </a:solidFill>
                <a:latin typeface="Bookman Old Style"/>
                <a:cs typeface="Bookman Old Style"/>
              </a:rPr>
              <a:t>  </a:t>
            </a:r>
            <a:r>
              <a:rPr sz="3200" b="1" spc="-5" dirty="0">
                <a:solidFill>
                  <a:srgbClr val="001F5F"/>
                </a:solidFill>
                <a:latin typeface="Bookman Old Style"/>
                <a:cs typeface="Bookman Old Style"/>
              </a:rPr>
              <a:t>подвигу </a:t>
            </a:r>
            <a:r>
              <a:rPr sz="3200" b="1" dirty="0">
                <a:solidFill>
                  <a:srgbClr val="001F5F"/>
                </a:solidFill>
                <a:latin typeface="Bookman Old Style"/>
                <a:cs typeface="Bookman Old Style"/>
              </a:rPr>
              <a:t>і</a:t>
            </a:r>
            <a:r>
              <a:rPr sz="3200" b="1" spc="-75" dirty="0">
                <a:solidFill>
                  <a:srgbClr val="001F5F"/>
                </a:solidFill>
                <a:latin typeface="Bookman Old Style"/>
                <a:cs typeface="Bookman Old Style"/>
              </a:rPr>
              <a:t> </a:t>
            </a:r>
            <a:r>
              <a:rPr sz="3200" b="1" spc="-5" dirty="0">
                <a:solidFill>
                  <a:srgbClr val="001F5F"/>
                </a:solidFill>
                <a:latin typeface="Bookman Old Style"/>
                <a:cs typeface="Bookman Old Style"/>
              </a:rPr>
              <a:t>слави  наших дідів </a:t>
            </a:r>
            <a:r>
              <a:rPr sz="3200" b="1" dirty="0">
                <a:solidFill>
                  <a:srgbClr val="001F5F"/>
                </a:solidFill>
                <a:latin typeface="Bookman Old Style"/>
                <a:cs typeface="Bookman Old Style"/>
              </a:rPr>
              <a:t>і  </a:t>
            </a:r>
            <a:r>
              <a:rPr sz="3200" b="1" spc="-5" dirty="0" err="1">
                <a:solidFill>
                  <a:srgbClr val="001F5F"/>
                </a:solidFill>
                <a:latin typeface="Bookman Old Style"/>
                <a:cs typeface="Bookman Old Style"/>
              </a:rPr>
              <a:t>прадідів</a:t>
            </a:r>
            <a:r>
              <a:rPr sz="3200" b="1" spc="-5" dirty="0" smtClean="0">
                <a:solidFill>
                  <a:srgbClr val="001F5F"/>
                </a:solidFill>
                <a:latin typeface="Bookman Old Style"/>
                <a:cs typeface="Bookman Old Style"/>
              </a:rPr>
              <a:t>»</a:t>
            </a:r>
            <a:endParaRPr lang="ru-RU" sz="3200" dirty="0"/>
          </a:p>
          <a:p>
            <a:pPr marL="12065" marR="5080" indent="1270" algn="ctr">
              <a:lnSpc>
                <a:spcPct val="99800"/>
              </a:lnSpc>
              <a:spcBef>
                <a:spcPts val="110"/>
              </a:spcBef>
            </a:pPr>
            <a:endParaRPr sz="4800" dirty="0">
              <a:latin typeface="Bookman Old Style"/>
              <a:cs typeface="Bookman Old Style"/>
            </a:endParaRPr>
          </a:p>
        </p:txBody>
      </p:sp>
      <p:sp>
        <p:nvSpPr>
          <p:cNvPr id="4" name="object 4"/>
          <p:cNvSpPr/>
          <p:nvPr/>
        </p:nvSpPr>
        <p:spPr>
          <a:xfrm>
            <a:off x="2987039" y="5515354"/>
            <a:ext cx="6156960" cy="1342644"/>
          </a:xfrm>
          <a:prstGeom prst="rect">
            <a:avLst/>
          </a:prstGeom>
          <a:blipFill>
            <a:blip r:embed="rId2" cstate="print"/>
            <a:stretch>
              <a:fillRect/>
            </a:stretch>
          </a:blipFill>
        </p:spPr>
        <p:txBody>
          <a:bodyPr wrap="square" lIns="0" tIns="0" rIns="0" bIns="0" rtlCol="0"/>
          <a:lstStyle/>
          <a:p>
            <a:endParaRPr/>
          </a:p>
        </p:txBody>
      </p:sp>
      <p:sp>
        <p:nvSpPr>
          <p:cNvPr id="17409" name="Rectangle 1"/>
          <p:cNvSpPr>
            <a:spLocks noChangeArrowheads="1"/>
          </p:cNvSpPr>
          <p:nvPr/>
        </p:nvSpPr>
        <p:spPr bwMode="auto">
          <a:xfrm>
            <a:off x="838200" y="341412"/>
            <a:ext cx="7848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2"/>
                </a:solidFill>
                <a:effectLst/>
                <a:latin typeface="Times New Roman" pitchFamily="18" charset="0"/>
                <a:ea typeface="Calibri" pitchFamily="34" charset="0"/>
                <a:cs typeface="Times New Roman" pitchFamily="18" charset="0"/>
              </a:rPr>
              <a:t>                      </a:t>
            </a:r>
            <a:r>
              <a:rPr kumimoji="0" lang="ru-RU"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Державний навчальний заклад</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        «Слобожанський рег</a:t>
            </a:r>
            <a:r>
              <a:rPr kumimoji="0" lang="uk-UA"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і</a:t>
            </a:r>
            <a:r>
              <a:rPr kumimoji="0" lang="ru-RU"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ональний центр </a:t>
            </a:r>
          </a:p>
          <a:p>
            <a:pPr marL="0" marR="0" lvl="0" indent="0" algn="l" defTabSz="914400" rtl="0" eaLnBrk="1" fontAlgn="base" latinLnBrk="0" hangingPunct="1">
              <a:lnSpc>
                <a:spcPct val="100000"/>
              </a:lnSpc>
              <a:spcBef>
                <a:spcPct val="0"/>
              </a:spcBef>
              <a:spcAft>
                <a:spcPct val="0"/>
              </a:spcAft>
              <a:buClrTx/>
              <a:buSzTx/>
              <a:buFontTx/>
              <a:buNone/>
              <a:tabLst/>
            </a:pPr>
            <a:r>
              <a:rPr lang="ru-RU" sz="2000" b="1">
                <a:solidFill>
                  <a:schemeClr val="tx2"/>
                </a:solidFill>
                <a:latin typeface="Arial Black" pitchFamily="34" charset="0"/>
                <a:ea typeface="Calibri" pitchFamily="34" charset="0"/>
                <a:cs typeface="Times New Roman" pitchFamily="18" charset="0"/>
              </a:rPr>
              <a:t> </a:t>
            </a:r>
            <a:r>
              <a:rPr lang="ru-RU" sz="2000" b="1" smtClean="0">
                <a:solidFill>
                  <a:schemeClr val="tx2"/>
                </a:solidFill>
                <a:latin typeface="Arial Black" pitchFamily="34" charset="0"/>
                <a:ea typeface="Calibri" pitchFamily="34" charset="0"/>
                <a:cs typeface="Times New Roman" pitchFamily="18" charset="0"/>
              </a:rPr>
              <a:t>                    </a:t>
            </a:r>
            <a:r>
              <a:rPr kumimoji="0" lang="ru-RU"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профес</a:t>
            </a:r>
            <a:r>
              <a:rPr kumimoji="0" lang="uk-UA"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і</a:t>
            </a:r>
            <a:r>
              <a:rPr kumimoji="0" lang="ru-RU"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йно</a:t>
            </a:r>
            <a:r>
              <a:rPr kumimoji="0" lang="uk-UA"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ї</a:t>
            </a:r>
            <a:r>
              <a:rPr kumimoji="0" lang="ru-RU"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 осв</a:t>
            </a:r>
            <a:r>
              <a:rPr kumimoji="0" lang="uk-UA"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і</a:t>
            </a:r>
            <a:r>
              <a:rPr kumimoji="0" lang="ru-RU" sz="2000" b="1" i="0" u="none" strike="noStrike" cap="none" normalizeH="0" baseline="0" smtClean="0">
                <a:ln>
                  <a:noFill/>
                </a:ln>
                <a:solidFill>
                  <a:schemeClr val="tx2"/>
                </a:solidFill>
                <a:effectLst/>
                <a:latin typeface="Arial Black" pitchFamily="34" charset="0"/>
                <a:ea typeface="Calibri" pitchFamily="34" charset="0"/>
                <a:cs typeface="Times New Roman" pitchFamily="18" charset="0"/>
              </a:rPr>
              <a:t>ти»</a:t>
            </a:r>
            <a:endParaRPr kumimoji="0" lang="ru-RU" sz="2000" b="1" i="0" u="none" strike="noStrike" cap="none" normalizeH="0" baseline="0" smtClean="0">
              <a:ln>
                <a:noFill/>
              </a:ln>
              <a:solidFill>
                <a:schemeClr val="tx2"/>
              </a:solidFill>
              <a:effectLst/>
              <a:latin typeface="Arial Black" pitchFamily="34" charset="0"/>
              <a:cs typeface="Times New Roman"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Державний навчальний заклад «Слобожанський рег</a:t>
            </a:r>
            <a:r>
              <a:rPr kumimoji="0" lang="uk-UA"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і</a:t>
            </a: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ональний центр профес</a:t>
            </a:r>
            <a:r>
              <a:rPr kumimoji="0" lang="uk-UA"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і</a:t>
            </a: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йно</a:t>
            </a:r>
            <a:r>
              <a:rPr kumimoji="0" lang="uk-UA"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ї</a:t>
            </a: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осв</a:t>
            </a:r>
            <a:r>
              <a:rPr kumimoji="0" lang="uk-UA"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і</a:t>
            </a: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ти»</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7412" name="AutoShape 4" descr="28 жовтня – день визволення України від фашистських загарбників | сайт  Берегівської РД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4" name="AutoShape 6" descr="28 жовтня – день визволення України від фашистських загарбників | сайт  Берегівської РД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6" name="AutoShape 8" descr="http://bereg-rda.gov.ua/wp-content/uploads/2018/10/22815377_1694326393975440_1311016408329587739_n-300x225.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7418" name="Picture 10" descr="http://bereg-rda.gov.ua/wp-content/uploads/2018/10/22815377_1694326393975440_1311016408329587739_n-300x225.jpg"/>
          <p:cNvPicPr>
            <a:picLocks noChangeAspect="1" noChangeArrowheads="1"/>
          </p:cNvPicPr>
          <p:nvPr/>
        </p:nvPicPr>
        <p:blipFill>
          <a:blip r:embed="rId3" cstate="print"/>
          <a:srcRect/>
          <a:stretch>
            <a:fillRect/>
          </a:stretch>
        </p:blipFill>
        <p:spPr bwMode="auto">
          <a:xfrm>
            <a:off x="457200" y="3124200"/>
            <a:ext cx="4158729" cy="3352800"/>
          </a:xfrm>
          <a:prstGeom prst="rect">
            <a:avLst/>
          </a:prstGeom>
          <a:noFill/>
        </p:spPr>
      </p:pic>
      <p:sp>
        <p:nvSpPr>
          <p:cNvPr id="13" name="Прямоугольник 12"/>
          <p:cNvSpPr/>
          <p:nvPr/>
        </p:nvSpPr>
        <p:spPr>
          <a:xfrm>
            <a:off x="4800600" y="3124200"/>
            <a:ext cx="3733800" cy="2585323"/>
          </a:xfrm>
          <a:prstGeom prst="rect">
            <a:avLst/>
          </a:prstGeom>
        </p:spPr>
        <p:txBody>
          <a:bodyPr wrap="square">
            <a:spAutoFit/>
          </a:bodyPr>
          <a:lstStyle/>
          <a:p>
            <a:r>
              <a:rPr lang="ru-RU" b="1" dirty="0"/>
              <a:t>День </a:t>
            </a:r>
            <a:r>
              <a:rPr lang="ru-RU" b="1" dirty="0" err="1"/>
              <a:t>визволення</a:t>
            </a:r>
            <a:r>
              <a:rPr lang="ru-RU" b="1" dirty="0"/>
              <a:t> </a:t>
            </a:r>
            <a:r>
              <a:rPr lang="ru-RU" b="1" dirty="0" err="1"/>
              <a:t>України</a:t>
            </a:r>
            <a:r>
              <a:rPr lang="ru-RU" b="1" dirty="0"/>
              <a:t> </a:t>
            </a:r>
            <a:r>
              <a:rPr lang="ru-RU" b="1" dirty="0" err="1"/>
              <a:t>від</a:t>
            </a:r>
            <a:r>
              <a:rPr lang="ru-RU" b="1" dirty="0"/>
              <a:t> </a:t>
            </a:r>
            <a:r>
              <a:rPr lang="ru-RU" b="1" dirty="0" err="1"/>
              <a:t>фашистських</a:t>
            </a:r>
            <a:r>
              <a:rPr lang="ru-RU" b="1" dirty="0"/>
              <a:t> </a:t>
            </a:r>
            <a:r>
              <a:rPr lang="ru-RU" b="1" dirty="0" err="1"/>
              <a:t>загарбників</a:t>
            </a:r>
            <a:r>
              <a:rPr lang="ru-RU" dirty="0"/>
              <a:t> — свято, яке </a:t>
            </a:r>
            <a:r>
              <a:rPr lang="ru-RU" dirty="0" err="1"/>
              <a:t>відзначається</a:t>
            </a:r>
            <a:r>
              <a:rPr lang="ru-RU" dirty="0"/>
              <a:t> в </a:t>
            </a:r>
            <a:r>
              <a:rPr lang="ru-RU" b="1" dirty="0" err="1"/>
              <a:t>Україні</a:t>
            </a:r>
            <a:r>
              <a:rPr lang="ru-RU" dirty="0"/>
              <a:t> </a:t>
            </a:r>
            <a:r>
              <a:rPr lang="ru-RU" dirty="0" err="1"/>
              <a:t>щорічно</a:t>
            </a:r>
            <a:r>
              <a:rPr lang="ru-RU" dirty="0"/>
              <a:t> </a:t>
            </a:r>
            <a:r>
              <a:rPr lang="ru-RU" b="1" dirty="0"/>
              <a:t>28 </a:t>
            </a:r>
            <a:r>
              <a:rPr lang="ru-RU" b="1" dirty="0" err="1"/>
              <a:t>жовтня</a:t>
            </a:r>
            <a:r>
              <a:rPr lang="ru-RU" dirty="0"/>
              <a:t>, в </a:t>
            </a:r>
            <a:r>
              <a:rPr lang="ru-RU" b="1" dirty="0"/>
              <a:t>день</a:t>
            </a:r>
            <a:r>
              <a:rPr lang="ru-RU" dirty="0"/>
              <a:t> остаточного </a:t>
            </a:r>
            <a:r>
              <a:rPr lang="ru-RU" dirty="0" err="1"/>
              <a:t>вигнання</a:t>
            </a:r>
            <a:r>
              <a:rPr lang="ru-RU" dirty="0"/>
              <a:t> </a:t>
            </a:r>
            <a:r>
              <a:rPr lang="ru-RU" dirty="0" err="1"/>
              <a:t>військ</a:t>
            </a:r>
            <a:r>
              <a:rPr lang="ru-RU" dirty="0"/>
              <a:t> </a:t>
            </a:r>
            <a:r>
              <a:rPr lang="ru-RU" dirty="0" err="1"/>
              <a:t>нацистської</a:t>
            </a:r>
            <a:r>
              <a:rPr lang="ru-RU" dirty="0"/>
              <a:t> </a:t>
            </a:r>
            <a:r>
              <a:rPr lang="ru-RU" dirty="0" err="1"/>
              <a:t>Німеччини</a:t>
            </a:r>
            <a:r>
              <a:rPr lang="ru-RU" dirty="0"/>
              <a:t> та </a:t>
            </a:r>
            <a:r>
              <a:rPr lang="ru-RU" dirty="0" err="1"/>
              <a:t>її</a:t>
            </a:r>
            <a:r>
              <a:rPr lang="ru-RU" dirty="0"/>
              <a:t> </a:t>
            </a:r>
            <a:r>
              <a:rPr lang="ru-RU" dirty="0" err="1"/>
              <a:t>союзників</a:t>
            </a:r>
            <a:r>
              <a:rPr lang="ru-RU" dirty="0"/>
              <a:t> </a:t>
            </a:r>
            <a:r>
              <a:rPr lang="ru-RU" dirty="0" err="1"/>
              <a:t>під</a:t>
            </a:r>
            <a:r>
              <a:rPr lang="ru-RU" dirty="0"/>
              <a:t> час </a:t>
            </a:r>
            <a:r>
              <a:rPr lang="ru-RU" dirty="0" err="1"/>
              <a:t>Другої</a:t>
            </a:r>
            <a:r>
              <a:rPr lang="ru-RU" dirty="0"/>
              <a:t> </a:t>
            </a:r>
            <a:r>
              <a:rPr lang="ru-RU" dirty="0" err="1"/>
              <a:t>світової</a:t>
            </a:r>
            <a:r>
              <a:rPr lang="ru-RU" dirty="0"/>
              <a:t> </a:t>
            </a:r>
            <a:r>
              <a:rPr lang="ru-RU" dirty="0" err="1"/>
              <a:t>війни</a:t>
            </a:r>
            <a:r>
              <a:rPr lang="ru-RU" dirty="0"/>
              <a:t> за </a:t>
            </a:r>
            <a:r>
              <a:rPr lang="ru-RU" dirty="0" err="1"/>
              <a:t>межі</a:t>
            </a:r>
            <a:r>
              <a:rPr lang="ru-RU" dirty="0"/>
              <a:t> </a:t>
            </a:r>
            <a:r>
              <a:rPr lang="ru-RU" dirty="0" err="1"/>
              <a:t>сучасної</a:t>
            </a:r>
            <a:r>
              <a:rPr lang="ru-RU" dirty="0"/>
              <a:t> </a:t>
            </a:r>
            <a:r>
              <a:rPr lang="ru-RU" dirty="0" err="1"/>
              <a:t>території</a:t>
            </a:r>
            <a:r>
              <a:rPr lang="ru-RU" dirty="0"/>
              <a:t> </a:t>
            </a:r>
            <a:r>
              <a:rPr lang="ru-RU" b="1" dirty="0" err="1"/>
              <a:t>України</a:t>
            </a:r>
            <a:r>
              <a:rPr lang="ru-RU" dirty="0"/>
              <a:t>.</a:t>
            </a: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85800" y="533400"/>
            <a:ext cx="7467600" cy="1754326"/>
          </a:xfrm>
          <a:prstGeom prst="rect">
            <a:avLst/>
          </a:prstGeom>
        </p:spPr>
        <p:txBody>
          <a:bodyPr wrap="square">
            <a:spAutoFit/>
          </a:bodyPr>
          <a:lstStyle/>
          <a:p>
            <a:pPr>
              <a:buFont typeface="Wingdings" pitchFamily="2" charset="2"/>
              <a:buChar char="Ø"/>
            </a:pPr>
            <a:r>
              <a:rPr lang="ru-RU" dirty="0" smtClean="0">
                <a:latin typeface="Arial Black" pitchFamily="34" charset="0"/>
              </a:rPr>
              <a:t>Ми </a:t>
            </a:r>
            <a:r>
              <a:rPr lang="ru-RU" dirty="0" err="1" smtClean="0">
                <a:latin typeface="Arial Black" pitchFamily="34" charset="0"/>
              </a:rPr>
              <a:t>пам’ятаємо</a:t>
            </a:r>
            <a:r>
              <a:rPr lang="ru-RU" dirty="0" smtClean="0">
                <a:latin typeface="Arial Black" pitchFamily="34" charset="0"/>
              </a:rPr>
              <a:t> </a:t>
            </a:r>
            <a:r>
              <a:rPr lang="ru-RU" dirty="0" err="1" smtClean="0">
                <a:latin typeface="Arial Black" pitchFamily="34" charset="0"/>
              </a:rPr>
              <a:t>усіх</a:t>
            </a:r>
            <a:r>
              <a:rPr lang="ru-RU" dirty="0" smtClean="0">
                <a:latin typeface="Arial Black" pitchFamily="34" charset="0"/>
              </a:rPr>
              <a:t> </a:t>
            </a:r>
            <a:r>
              <a:rPr lang="ru-RU" dirty="0" err="1" smtClean="0">
                <a:latin typeface="Arial Black" pitchFamily="34" charset="0"/>
              </a:rPr>
              <a:t>героїв</a:t>
            </a:r>
            <a:r>
              <a:rPr lang="ru-RU" dirty="0" smtClean="0">
                <a:latin typeface="Arial Black" pitchFamily="34" charset="0"/>
              </a:rPr>
              <a:t>, чия </a:t>
            </a:r>
            <a:r>
              <a:rPr lang="ru-RU" dirty="0" err="1" smtClean="0">
                <a:latin typeface="Arial Black" pitchFamily="34" charset="0"/>
              </a:rPr>
              <a:t>боротьба</a:t>
            </a:r>
            <a:r>
              <a:rPr lang="ru-RU" dirty="0" smtClean="0">
                <a:latin typeface="Arial Black" pitchFamily="34" charset="0"/>
              </a:rPr>
              <a:t>, </a:t>
            </a:r>
            <a:r>
              <a:rPr lang="ru-RU" dirty="0" err="1" smtClean="0">
                <a:latin typeface="Arial Black" pitchFamily="34" charset="0"/>
              </a:rPr>
              <a:t>самовіддана</a:t>
            </a:r>
            <a:r>
              <a:rPr lang="ru-RU" dirty="0" smtClean="0">
                <a:latin typeface="Arial Black" pitchFamily="34" charset="0"/>
              </a:rPr>
              <a:t> </a:t>
            </a:r>
            <a:r>
              <a:rPr lang="ru-RU" dirty="0" err="1" smtClean="0">
                <a:latin typeface="Arial Black" pitchFamily="34" charset="0"/>
              </a:rPr>
              <a:t>праця</a:t>
            </a:r>
            <a:r>
              <a:rPr lang="ru-RU" dirty="0" smtClean="0">
                <a:latin typeface="Arial Black" pitchFamily="34" charset="0"/>
              </a:rPr>
              <a:t> і </a:t>
            </a:r>
            <a:r>
              <a:rPr lang="ru-RU" dirty="0" err="1" smtClean="0">
                <a:latin typeface="Arial Black" pitchFamily="34" charset="0"/>
              </a:rPr>
              <a:t>героїзм</a:t>
            </a:r>
            <a:r>
              <a:rPr lang="ru-RU" dirty="0" smtClean="0">
                <a:latin typeface="Arial Black" pitchFamily="34" charset="0"/>
              </a:rPr>
              <a:t> </a:t>
            </a:r>
            <a:r>
              <a:rPr lang="ru-RU" dirty="0" err="1" smtClean="0">
                <a:latin typeface="Arial Black" pitchFamily="34" charset="0"/>
              </a:rPr>
              <a:t>сприяли</a:t>
            </a:r>
            <a:r>
              <a:rPr lang="ru-RU" dirty="0" smtClean="0">
                <a:latin typeface="Arial Black" pitchFamily="34" charset="0"/>
              </a:rPr>
              <a:t> </a:t>
            </a:r>
            <a:r>
              <a:rPr lang="ru-RU" dirty="0" err="1" smtClean="0">
                <a:latin typeface="Arial Black" pitchFamily="34" charset="0"/>
              </a:rPr>
              <a:t>звільненню</a:t>
            </a:r>
            <a:r>
              <a:rPr lang="ru-RU" dirty="0" smtClean="0">
                <a:latin typeface="Arial Black" pitchFamily="34" charset="0"/>
              </a:rPr>
              <a:t> </a:t>
            </a:r>
            <a:r>
              <a:rPr lang="ru-RU" dirty="0" err="1" smtClean="0">
                <a:latin typeface="Arial Black" pitchFamily="34" charset="0"/>
              </a:rPr>
              <a:t>України</a:t>
            </a:r>
            <a:r>
              <a:rPr lang="ru-RU" dirty="0" smtClean="0">
                <a:latin typeface="Arial Black" pitchFamily="34" charset="0"/>
              </a:rPr>
              <a:t> </a:t>
            </a:r>
            <a:r>
              <a:rPr lang="ru-RU" dirty="0" err="1" smtClean="0">
                <a:latin typeface="Arial Black" pitchFamily="34" charset="0"/>
              </a:rPr>
              <a:t>від</a:t>
            </a:r>
            <a:r>
              <a:rPr lang="ru-RU" dirty="0" smtClean="0">
                <a:latin typeface="Arial Black" pitchFamily="34" charset="0"/>
              </a:rPr>
              <a:t> </a:t>
            </a:r>
            <a:r>
              <a:rPr lang="ru-RU" dirty="0" err="1" smtClean="0">
                <a:latin typeface="Arial Black" pitchFamily="34" charset="0"/>
              </a:rPr>
              <a:t>нацистів</a:t>
            </a:r>
            <a:r>
              <a:rPr lang="ru-RU" dirty="0" smtClean="0">
                <a:latin typeface="Arial Black" pitchFamily="34" charset="0"/>
              </a:rPr>
              <a:t>. У </a:t>
            </a:r>
            <a:r>
              <a:rPr lang="ru-RU" dirty="0" err="1" smtClean="0">
                <a:latin typeface="Arial Black" pitchFamily="34" charset="0"/>
              </a:rPr>
              <a:t>серці</a:t>
            </a:r>
            <a:r>
              <a:rPr lang="ru-RU" dirty="0" smtClean="0">
                <a:latin typeface="Arial Black" pitchFamily="34" charset="0"/>
              </a:rPr>
              <a:t> кожного з нас жива </a:t>
            </a:r>
            <a:r>
              <a:rPr lang="ru-RU" dirty="0" err="1" smtClean="0">
                <a:latin typeface="Arial Black" pitchFamily="34" charset="0"/>
              </a:rPr>
              <a:t>пам'ять</a:t>
            </a:r>
            <a:r>
              <a:rPr lang="ru-RU" dirty="0" smtClean="0">
                <a:latin typeface="Arial Black" pitchFamily="34" charset="0"/>
              </a:rPr>
              <a:t> про </a:t>
            </a:r>
            <a:r>
              <a:rPr lang="ru-RU" dirty="0" err="1" smtClean="0">
                <a:latin typeface="Arial Black" pitchFamily="34" charset="0"/>
              </a:rPr>
              <a:t>неоціненний</a:t>
            </a:r>
            <a:r>
              <a:rPr lang="ru-RU" dirty="0" smtClean="0">
                <a:latin typeface="Arial Black" pitchFamily="34" charset="0"/>
              </a:rPr>
              <a:t> </a:t>
            </a:r>
            <a:r>
              <a:rPr lang="ru-RU" dirty="0" err="1" smtClean="0">
                <a:latin typeface="Arial Black" pitchFamily="34" charset="0"/>
              </a:rPr>
              <a:t>внесок</a:t>
            </a:r>
            <a:r>
              <a:rPr lang="ru-RU" dirty="0" smtClean="0">
                <a:latin typeface="Arial Black" pitchFamily="34" charset="0"/>
              </a:rPr>
              <a:t> </a:t>
            </a:r>
            <a:r>
              <a:rPr lang="ru-RU" dirty="0" err="1" smtClean="0">
                <a:latin typeface="Arial Black" pitchFamily="34" charset="0"/>
              </a:rPr>
              <a:t>українців</a:t>
            </a:r>
            <a:r>
              <a:rPr lang="ru-RU" dirty="0" smtClean="0">
                <a:latin typeface="Arial Black" pitchFamily="34" charset="0"/>
              </a:rPr>
              <a:t> у </a:t>
            </a:r>
            <a:r>
              <a:rPr lang="ru-RU" dirty="0" err="1" smtClean="0">
                <a:latin typeface="Arial Black" pitchFamily="34" charset="0"/>
              </a:rPr>
              <a:t>спільну</a:t>
            </a:r>
            <a:r>
              <a:rPr lang="ru-RU" dirty="0" smtClean="0">
                <a:latin typeface="Arial Black" pitchFamily="34" charset="0"/>
              </a:rPr>
              <a:t> перемогу в </a:t>
            </a:r>
            <a:r>
              <a:rPr lang="ru-RU" dirty="0" err="1" smtClean="0">
                <a:latin typeface="Arial Black" pitchFamily="34" charset="0"/>
              </a:rPr>
              <a:t>цій</a:t>
            </a:r>
            <a:r>
              <a:rPr lang="ru-RU" dirty="0" smtClean="0">
                <a:latin typeface="Arial Black" pitchFamily="34" charset="0"/>
              </a:rPr>
              <a:t> </a:t>
            </a:r>
            <a:r>
              <a:rPr lang="ru-RU" dirty="0" err="1" smtClean="0">
                <a:latin typeface="Arial Black" pitchFamily="34" charset="0"/>
              </a:rPr>
              <a:t>жахливій</a:t>
            </a:r>
            <a:r>
              <a:rPr lang="ru-RU" dirty="0" smtClean="0">
                <a:latin typeface="Arial Black" pitchFamily="34" charset="0"/>
              </a:rPr>
              <a:t> </a:t>
            </a:r>
            <a:r>
              <a:rPr lang="ru-RU" dirty="0" err="1" smtClean="0">
                <a:latin typeface="Arial Black" pitchFamily="34" charset="0"/>
              </a:rPr>
              <a:t>війні</a:t>
            </a:r>
            <a:r>
              <a:rPr lang="ru-RU" dirty="0" smtClean="0">
                <a:latin typeface="Arial Black" pitchFamily="34" charset="0"/>
              </a:rPr>
              <a:t>. Тим, </a:t>
            </a:r>
            <a:r>
              <a:rPr lang="ru-RU" dirty="0" err="1" smtClean="0">
                <a:latin typeface="Arial Black" pitchFamily="34" charset="0"/>
              </a:rPr>
              <a:t>хто</a:t>
            </a:r>
            <a:r>
              <a:rPr lang="ru-RU" dirty="0" smtClean="0">
                <a:latin typeface="Arial Black" pitchFamily="34" charset="0"/>
              </a:rPr>
              <a:t> </a:t>
            </a:r>
            <a:r>
              <a:rPr lang="ru-RU" dirty="0" err="1" smtClean="0">
                <a:latin typeface="Arial Black" pitchFamily="34" charset="0"/>
              </a:rPr>
              <a:t>загинув</a:t>
            </a:r>
            <a:r>
              <a:rPr lang="ru-RU" dirty="0" smtClean="0">
                <a:latin typeface="Arial Black" pitchFamily="34" charset="0"/>
              </a:rPr>
              <a:t> і </a:t>
            </a:r>
            <a:r>
              <a:rPr lang="ru-RU" dirty="0" err="1" smtClean="0">
                <a:latin typeface="Arial Black" pitchFamily="34" charset="0"/>
              </a:rPr>
              <a:t>тим</a:t>
            </a:r>
            <a:r>
              <a:rPr lang="ru-RU" dirty="0" smtClean="0">
                <a:latin typeface="Arial Black" pitchFamily="34" charset="0"/>
              </a:rPr>
              <a:t>, </a:t>
            </a:r>
            <a:r>
              <a:rPr lang="ru-RU" dirty="0" err="1" smtClean="0">
                <a:latin typeface="Arial Black" pitchFamily="34" charset="0"/>
              </a:rPr>
              <a:t>хто</a:t>
            </a:r>
            <a:r>
              <a:rPr lang="ru-RU" dirty="0" smtClean="0">
                <a:latin typeface="Arial Black" pitchFamily="34" charset="0"/>
              </a:rPr>
              <a:t> </a:t>
            </a:r>
            <a:r>
              <a:rPr lang="ru-RU" dirty="0" err="1" smtClean="0">
                <a:latin typeface="Arial Black" pitchFamily="34" charset="0"/>
              </a:rPr>
              <a:t>вижив</a:t>
            </a:r>
            <a:r>
              <a:rPr lang="ru-RU" dirty="0" smtClean="0">
                <a:latin typeface="Arial Black" pitchFamily="34" charset="0"/>
              </a:rPr>
              <a:t> у </a:t>
            </a:r>
            <a:r>
              <a:rPr lang="ru-RU" dirty="0" err="1" smtClean="0">
                <a:latin typeface="Arial Black" pitchFamily="34" charset="0"/>
              </a:rPr>
              <a:t>пеклі</a:t>
            </a:r>
            <a:r>
              <a:rPr lang="ru-RU" dirty="0" smtClean="0">
                <a:latin typeface="Arial Black" pitchFamily="34" charset="0"/>
              </a:rPr>
              <a:t> 40-х ми </a:t>
            </a:r>
            <a:r>
              <a:rPr lang="ru-RU" dirty="0" err="1" smtClean="0">
                <a:latin typeface="Arial Black" pitchFamily="34" charset="0"/>
              </a:rPr>
              <a:t>зобов’язані</a:t>
            </a:r>
            <a:r>
              <a:rPr lang="ru-RU" dirty="0" smtClean="0">
                <a:latin typeface="Arial Black" pitchFamily="34" charset="0"/>
              </a:rPr>
              <a:t> </a:t>
            </a:r>
            <a:r>
              <a:rPr lang="ru-RU" dirty="0" err="1" smtClean="0">
                <a:latin typeface="Arial Black" pitchFamily="34" charset="0"/>
              </a:rPr>
              <a:t>всім</a:t>
            </a:r>
            <a:r>
              <a:rPr lang="ru-RU" dirty="0" smtClean="0">
                <a:latin typeface="Arial Black" pitchFamily="34" charset="0"/>
              </a:rPr>
              <a:t>, </a:t>
            </a:r>
            <a:r>
              <a:rPr lang="ru-RU" dirty="0" err="1" smtClean="0">
                <a:latin typeface="Arial Black" pitchFamily="34" charset="0"/>
              </a:rPr>
              <a:t>що</a:t>
            </a:r>
            <a:r>
              <a:rPr lang="ru-RU" dirty="0" smtClean="0">
                <a:latin typeface="Arial Black" pitchFamily="34" charset="0"/>
              </a:rPr>
              <a:t> </a:t>
            </a:r>
            <a:r>
              <a:rPr lang="ru-RU" dirty="0" err="1" smtClean="0">
                <a:latin typeface="Arial Black" pitchFamily="34" charset="0"/>
              </a:rPr>
              <a:t>маємо</a:t>
            </a:r>
            <a:r>
              <a:rPr lang="ru-RU" dirty="0" smtClean="0">
                <a:latin typeface="Arial Black" pitchFamily="34" charset="0"/>
              </a:rPr>
              <a:t> </a:t>
            </a:r>
            <a:r>
              <a:rPr lang="ru-RU" dirty="0" err="1" smtClean="0">
                <a:latin typeface="Arial Black" pitchFamily="34" charset="0"/>
              </a:rPr>
              <a:t>сьогодні</a:t>
            </a:r>
            <a:r>
              <a:rPr lang="ru-RU" dirty="0" smtClean="0">
                <a:latin typeface="Arial Black" pitchFamily="34" charset="0"/>
              </a:rPr>
              <a:t>. </a:t>
            </a:r>
            <a:endParaRPr lang="ru-RU" dirty="0">
              <a:latin typeface="Arial Black" pitchFamily="34" charset="0"/>
            </a:endParaRPr>
          </a:p>
        </p:txBody>
      </p:sp>
      <p:pic>
        <p:nvPicPr>
          <p:cNvPr id="8" name="Picture 2" descr="https://imgclf.112.ua/original/2018/10/22/363464.jpg?timestamp=1540191056"/>
          <p:cNvPicPr>
            <a:picLocks noChangeAspect="1" noChangeArrowheads="1"/>
          </p:cNvPicPr>
          <p:nvPr/>
        </p:nvPicPr>
        <p:blipFill>
          <a:blip r:embed="rId2" cstate="print"/>
          <a:srcRect/>
          <a:stretch>
            <a:fillRect/>
          </a:stretch>
        </p:blipFill>
        <p:spPr bwMode="auto">
          <a:xfrm>
            <a:off x="914400" y="2438400"/>
            <a:ext cx="7162800" cy="40386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408557" y="2949448"/>
            <a:ext cx="2126615" cy="624205"/>
            <a:chOff x="1408557" y="2949448"/>
            <a:chExt cx="2126615" cy="624205"/>
          </a:xfrm>
        </p:grpSpPr>
        <p:sp>
          <p:nvSpPr>
            <p:cNvPr id="3" name="object 3"/>
            <p:cNvSpPr/>
            <p:nvPr/>
          </p:nvSpPr>
          <p:spPr>
            <a:xfrm>
              <a:off x="1413891" y="2954782"/>
              <a:ext cx="2115820" cy="613410"/>
            </a:xfrm>
            <a:custGeom>
              <a:avLst/>
              <a:gdLst/>
              <a:ahLst/>
              <a:cxnLst/>
              <a:rect l="l" t="t" r="r" b="b"/>
              <a:pathLst>
                <a:path w="2115820" h="613410">
                  <a:moveTo>
                    <a:pt x="196215" y="122173"/>
                  </a:moveTo>
                  <a:lnTo>
                    <a:pt x="0" y="122173"/>
                  </a:lnTo>
                  <a:lnTo>
                    <a:pt x="0" y="613155"/>
                  </a:lnTo>
                  <a:lnTo>
                    <a:pt x="167131" y="613155"/>
                  </a:lnTo>
                  <a:lnTo>
                    <a:pt x="244363" y="611917"/>
                  </a:lnTo>
                  <a:lnTo>
                    <a:pt x="286639" y="609726"/>
                  </a:lnTo>
                  <a:lnTo>
                    <a:pt x="338824" y="595028"/>
                  </a:lnTo>
                  <a:lnTo>
                    <a:pt x="377190" y="564403"/>
                  </a:lnTo>
                  <a:lnTo>
                    <a:pt x="397947" y="530478"/>
                  </a:lnTo>
                  <a:lnTo>
                    <a:pt x="99059" y="530478"/>
                  </a:lnTo>
                  <a:lnTo>
                    <a:pt x="99059" y="399160"/>
                  </a:lnTo>
                  <a:lnTo>
                    <a:pt x="388636" y="399160"/>
                  </a:lnTo>
                  <a:lnTo>
                    <a:pt x="387096" y="396747"/>
                  </a:lnTo>
                  <a:lnTo>
                    <a:pt x="373713" y="382176"/>
                  </a:lnTo>
                  <a:lnTo>
                    <a:pt x="357759" y="369903"/>
                  </a:lnTo>
                  <a:lnTo>
                    <a:pt x="339232" y="359939"/>
                  </a:lnTo>
                  <a:lnTo>
                    <a:pt x="318134" y="352297"/>
                  </a:lnTo>
                  <a:lnTo>
                    <a:pt x="333210" y="344175"/>
                  </a:lnTo>
                  <a:lnTo>
                    <a:pt x="346630" y="334279"/>
                  </a:lnTo>
                  <a:lnTo>
                    <a:pt x="358407" y="322597"/>
                  </a:lnTo>
                  <a:lnTo>
                    <a:pt x="362244" y="317500"/>
                  </a:lnTo>
                  <a:lnTo>
                    <a:pt x="99059" y="317500"/>
                  </a:lnTo>
                  <a:lnTo>
                    <a:pt x="99059" y="203962"/>
                  </a:lnTo>
                  <a:lnTo>
                    <a:pt x="379389" y="203962"/>
                  </a:lnTo>
                  <a:lnTo>
                    <a:pt x="378577" y="201560"/>
                  </a:lnTo>
                  <a:lnTo>
                    <a:pt x="355044" y="165306"/>
                  </a:lnTo>
                  <a:lnTo>
                    <a:pt x="322677" y="140271"/>
                  </a:lnTo>
                  <a:lnTo>
                    <a:pt x="283083" y="127126"/>
                  </a:lnTo>
                  <a:lnTo>
                    <a:pt x="223504" y="122483"/>
                  </a:lnTo>
                  <a:lnTo>
                    <a:pt x="196215" y="122173"/>
                  </a:lnTo>
                  <a:close/>
                </a:path>
                <a:path w="2115820" h="613410">
                  <a:moveTo>
                    <a:pt x="388636" y="399160"/>
                  </a:moveTo>
                  <a:lnTo>
                    <a:pt x="179070" y="399160"/>
                  </a:lnTo>
                  <a:lnTo>
                    <a:pt x="209984" y="399591"/>
                  </a:lnTo>
                  <a:lnTo>
                    <a:pt x="234934" y="400891"/>
                  </a:lnTo>
                  <a:lnTo>
                    <a:pt x="276584" y="410194"/>
                  </a:lnTo>
                  <a:lnTo>
                    <a:pt x="306069" y="445690"/>
                  </a:lnTo>
                  <a:lnTo>
                    <a:pt x="308736" y="466089"/>
                  </a:lnTo>
                  <a:lnTo>
                    <a:pt x="307857" y="478494"/>
                  </a:lnTo>
                  <a:lnTo>
                    <a:pt x="287365" y="514893"/>
                  </a:lnTo>
                  <a:lnTo>
                    <a:pt x="249156" y="528764"/>
                  </a:lnTo>
                  <a:lnTo>
                    <a:pt x="190881" y="530478"/>
                  </a:lnTo>
                  <a:lnTo>
                    <a:pt x="397947" y="530478"/>
                  </a:lnTo>
                  <a:lnTo>
                    <a:pt x="402439" y="520009"/>
                  </a:lnTo>
                  <a:lnTo>
                    <a:pt x="407320" y="503840"/>
                  </a:lnTo>
                  <a:lnTo>
                    <a:pt x="410249" y="487433"/>
                  </a:lnTo>
                  <a:lnTo>
                    <a:pt x="411226" y="470788"/>
                  </a:lnTo>
                  <a:lnTo>
                    <a:pt x="409705" y="450236"/>
                  </a:lnTo>
                  <a:lnTo>
                    <a:pt x="405161" y="431053"/>
                  </a:lnTo>
                  <a:lnTo>
                    <a:pt x="397617" y="413228"/>
                  </a:lnTo>
                  <a:lnTo>
                    <a:pt x="388636" y="399160"/>
                  </a:lnTo>
                  <a:close/>
                </a:path>
                <a:path w="2115820" h="613410">
                  <a:moveTo>
                    <a:pt x="379389" y="203962"/>
                  </a:moveTo>
                  <a:lnTo>
                    <a:pt x="156083" y="203962"/>
                  </a:lnTo>
                  <a:lnTo>
                    <a:pt x="212201" y="204358"/>
                  </a:lnTo>
                  <a:lnTo>
                    <a:pt x="229931" y="204872"/>
                  </a:lnTo>
                  <a:lnTo>
                    <a:pt x="271081" y="216453"/>
                  </a:lnTo>
                  <a:lnTo>
                    <a:pt x="290703" y="259841"/>
                  </a:lnTo>
                  <a:lnTo>
                    <a:pt x="289778" y="271156"/>
                  </a:lnTo>
                  <a:lnTo>
                    <a:pt x="268097" y="304738"/>
                  </a:lnTo>
                  <a:lnTo>
                    <a:pt x="226306" y="316482"/>
                  </a:lnTo>
                  <a:lnTo>
                    <a:pt x="164084" y="317500"/>
                  </a:lnTo>
                  <a:lnTo>
                    <a:pt x="362244" y="317500"/>
                  </a:lnTo>
                  <a:lnTo>
                    <a:pt x="382444" y="278812"/>
                  </a:lnTo>
                  <a:lnTo>
                    <a:pt x="387096" y="245744"/>
                  </a:lnTo>
                  <a:lnTo>
                    <a:pt x="386145" y="230239"/>
                  </a:lnTo>
                  <a:lnTo>
                    <a:pt x="383301" y="215518"/>
                  </a:lnTo>
                  <a:lnTo>
                    <a:pt x="379389" y="203962"/>
                  </a:lnTo>
                  <a:close/>
                </a:path>
                <a:path w="2115820" h="613410">
                  <a:moveTo>
                    <a:pt x="1919097" y="122173"/>
                  </a:moveTo>
                  <a:lnTo>
                    <a:pt x="1814322" y="122173"/>
                  </a:lnTo>
                  <a:lnTo>
                    <a:pt x="1623060" y="613155"/>
                  </a:lnTo>
                  <a:lnTo>
                    <a:pt x="1728215" y="613155"/>
                  </a:lnTo>
                  <a:lnTo>
                    <a:pt x="1768728" y="501650"/>
                  </a:lnTo>
                  <a:lnTo>
                    <a:pt x="2071044" y="501650"/>
                  </a:lnTo>
                  <a:lnTo>
                    <a:pt x="2037888" y="418845"/>
                  </a:lnTo>
                  <a:lnTo>
                    <a:pt x="1799209" y="418845"/>
                  </a:lnTo>
                  <a:lnTo>
                    <a:pt x="1865503" y="236727"/>
                  </a:lnTo>
                  <a:lnTo>
                    <a:pt x="1964966" y="236727"/>
                  </a:lnTo>
                  <a:lnTo>
                    <a:pt x="1919097" y="122173"/>
                  </a:lnTo>
                  <a:close/>
                </a:path>
                <a:path w="2115820" h="613410">
                  <a:moveTo>
                    <a:pt x="2071044" y="501650"/>
                  </a:moveTo>
                  <a:lnTo>
                    <a:pt x="1964944" y="501650"/>
                  </a:lnTo>
                  <a:lnTo>
                    <a:pt x="2007870" y="613155"/>
                  </a:lnTo>
                  <a:lnTo>
                    <a:pt x="2115693" y="613155"/>
                  </a:lnTo>
                  <a:lnTo>
                    <a:pt x="2071044" y="501650"/>
                  </a:lnTo>
                  <a:close/>
                </a:path>
                <a:path w="2115820" h="613410">
                  <a:moveTo>
                    <a:pt x="1964966" y="236727"/>
                  </a:moveTo>
                  <a:lnTo>
                    <a:pt x="1865503" y="236727"/>
                  </a:lnTo>
                  <a:lnTo>
                    <a:pt x="1933194" y="418845"/>
                  </a:lnTo>
                  <a:lnTo>
                    <a:pt x="2037888" y="418845"/>
                  </a:lnTo>
                  <a:lnTo>
                    <a:pt x="1964966" y="236727"/>
                  </a:lnTo>
                  <a:close/>
                </a:path>
                <a:path w="2115820" h="613410">
                  <a:moveTo>
                    <a:pt x="1277111" y="122173"/>
                  </a:moveTo>
                  <a:lnTo>
                    <a:pt x="1178052" y="122173"/>
                  </a:lnTo>
                  <a:lnTo>
                    <a:pt x="1178052" y="613155"/>
                  </a:lnTo>
                  <a:lnTo>
                    <a:pt x="1277111" y="613155"/>
                  </a:lnTo>
                  <a:lnTo>
                    <a:pt x="1277111" y="398525"/>
                  </a:lnTo>
                  <a:lnTo>
                    <a:pt x="1570482" y="398525"/>
                  </a:lnTo>
                  <a:lnTo>
                    <a:pt x="1570482" y="315467"/>
                  </a:lnTo>
                  <a:lnTo>
                    <a:pt x="1277111" y="315467"/>
                  </a:lnTo>
                  <a:lnTo>
                    <a:pt x="1277111" y="122173"/>
                  </a:lnTo>
                  <a:close/>
                </a:path>
                <a:path w="2115820" h="613410">
                  <a:moveTo>
                    <a:pt x="1570482" y="398525"/>
                  </a:moveTo>
                  <a:lnTo>
                    <a:pt x="1471422" y="398525"/>
                  </a:lnTo>
                  <a:lnTo>
                    <a:pt x="1471422" y="613155"/>
                  </a:lnTo>
                  <a:lnTo>
                    <a:pt x="1570482" y="613155"/>
                  </a:lnTo>
                  <a:lnTo>
                    <a:pt x="1570482" y="398525"/>
                  </a:lnTo>
                  <a:close/>
                </a:path>
                <a:path w="2115820" h="613410">
                  <a:moveTo>
                    <a:pt x="1570482" y="122173"/>
                  </a:moveTo>
                  <a:lnTo>
                    <a:pt x="1471422" y="122173"/>
                  </a:lnTo>
                  <a:lnTo>
                    <a:pt x="1471422" y="315467"/>
                  </a:lnTo>
                  <a:lnTo>
                    <a:pt x="1570482" y="315467"/>
                  </a:lnTo>
                  <a:lnTo>
                    <a:pt x="1570482" y="122173"/>
                  </a:lnTo>
                  <a:close/>
                </a:path>
                <a:path w="2115820" h="613410">
                  <a:moveTo>
                    <a:pt x="779526" y="122173"/>
                  </a:moveTo>
                  <a:lnTo>
                    <a:pt x="686816" y="122173"/>
                  </a:lnTo>
                  <a:lnTo>
                    <a:pt x="686816" y="613155"/>
                  </a:lnTo>
                  <a:lnTo>
                    <a:pt x="785876" y="613155"/>
                  </a:lnTo>
                  <a:lnTo>
                    <a:pt x="887550" y="449071"/>
                  </a:lnTo>
                  <a:lnTo>
                    <a:pt x="779526" y="449071"/>
                  </a:lnTo>
                  <a:lnTo>
                    <a:pt x="779526" y="122173"/>
                  </a:lnTo>
                  <a:close/>
                </a:path>
                <a:path w="2115820" h="613410">
                  <a:moveTo>
                    <a:pt x="1077214" y="292607"/>
                  </a:moveTo>
                  <a:lnTo>
                    <a:pt x="984504" y="292607"/>
                  </a:lnTo>
                  <a:lnTo>
                    <a:pt x="984504" y="613155"/>
                  </a:lnTo>
                  <a:lnTo>
                    <a:pt x="1077214" y="613155"/>
                  </a:lnTo>
                  <a:lnTo>
                    <a:pt x="1077214" y="292607"/>
                  </a:lnTo>
                  <a:close/>
                </a:path>
                <a:path w="2115820" h="613410">
                  <a:moveTo>
                    <a:pt x="1077214" y="122173"/>
                  </a:moveTo>
                  <a:lnTo>
                    <a:pt x="978408" y="122173"/>
                  </a:lnTo>
                  <a:lnTo>
                    <a:pt x="779526" y="449071"/>
                  </a:lnTo>
                  <a:lnTo>
                    <a:pt x="887550" y="449071"/>
                  </a:lnTo>
                  <a:lnTo>
                    <a:pt x="984504" y="292607"/>
                  </a:lnTo>
                  <a:lnTo>
                    <a:pt x="1077214" y="292607"/>
                  </a:lnTo>
                  <a:lnTo>
                    <a:pt x="1077214" y="122173"/>
                  </a:lnTo>
                  <a:close/>
                </a:path>
                <a:path w="2115820" h="613410">
                  <a:moveTo>
                    <a:pt x="591058" y="122173"/>
                  </a:moveTo>
                  <a:lnTo>
                    <a:pt x="491871" y="122173"/>
                  </a:lnTo>
                  <a:lnTo>
                    <a:pt x="491871" y="613155"/>
                  </a:lnTo>
                  <a:lnTo>
                    <a:pt x="591058" y="613155"/>
                  </a:lnTo>
                  <a:lnTo>
                    <a:pt x="591058" y="122173"/>
                  </a:lnTo>
                  <a:close/>
                </a:path>
                <a:path w="2115820" h="613410">
                  <a:moveTo>
                    <a:pt x="824103" y="0"/>
                  </a:moveTo>
                  <a:lnTo>
                    <a:pt x="778256" y="0"/>
                  </a:lnTo>
                  <a:lnTo>
                    <a:pt x="781754" y="21548"/>
                  </a:lnTo>
                  <a:lnTo>
                    <a:pt x="797704" y="57310"/>
                  </a:lnTo>
                  <a:lnTo>
                    <a:pt x="842248" y="90931"/>
                  </a:lnTo>
                  <a:lnTo>
                    <a:pt x="882650" y="97408"/>
                  </a:lnTo>
                  <a:lnTo>
                    <a:pt x="903892" y="95789"/>
                  </a:lnTo>
                  <a:lnTo>
                    <a:pt x="940139" y="82835"/>
                  </a:lnTo>
                  <a:lnTo>
                    <a:pt x="972831" y="48259"/>
                  </a:lnTo>
                  <a:lnTo>
                    <a:pt x="882650" y="48259"/>
                  </a:lnTo>
                  <a:lnTo>
                    <a:pt x="869745" y="47496"/>
                  </a:lnTo>
                  <a:lnTo>
                    <a:pt x="834390" y="29128"/>
                  </a:lnTo>
                  <a:lnTo>
                    <a:pt x="826008" y="11170"/>
                  </a:lnTo>
                  <a:lnTo>
                    <a:pt x="824103" y="0"/>
                  </a:lnTo>
                  <a:close/>
                </a:path>
                <a:path w="2115820" h="613410">
                  <a:moveTo>
                    <a:pt x="987171" y="0"/>
                  </a:moveTo>
                  <a:lnTo>
                    <a:pt x="941323" y="0"/>
                  </a:lnTo>
                  <a:lnTo>
                    <a:pt x="939347" y="11170"/>
                  </a:lnTo>
                  <a:lnTo>
                    <a:pt x="935894" y="20875"/>
                  </a:lnTo>
                  <a:lnTo>
                    <a:pt x="895556" y="47496"/>
                  </a:lnTo>
                  <a:lnTo>
                    <a:pt x="882650" y="48259"/>
                  </a:lnTo>
                  <a:lnTo>
                    <a:pt x="972831" y="48259"/>
                  </a:lnTo>
                  <a:lnTo>
                    <a:pt x="977169" y="40655"/>
                  </a:lnTo>
                  <a:lnTo>
                    <a:pt x="983670" y="21548"/>
                  </a:lnTo>
                  <a:lnTo>
                    <a:pt x="987171" y="0"/>
                  </a:lnTo>
                  <a:close/>
                </a:path>
              </a:pathLst>
            </a:custGeom>
            <a:solidFill>
              <a:srgbClr val="FF0000"/>
            </a:solidFill>
          </p:spPr>
          <p:txBody>
            <a:bodyPr wrap="square" lIns="0" tIns="0" rIns="0" bIns="0" rtlCol="0"/>
            <a:lstStyle/>
            <a:p>
              <a:endParaRPr/>
            </a:p>
          </p:txBody>
        </p:sp>
        <p:sp>
          <p:nvSpPr>
            <p:cNvPr id="4" name="object 4"/>
            <p:cNvSpPr/>
            <p:nvPr/>
          </p:nvSpPr>
          <p:spPr>
            <a:xfrm>
              <a:off x="1507617" y="3348609"/>
              <a:ext cx="220344" cy="14198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3213100" y="3191510"/>
              <a:ext cx="133985" cy="182245"/>
            </a:xfrm>
            <a:custGeom>
              <a:avLst/>
              <a:gdLst/>
              <a:ahLst/>
              <a:cxnLst/>
              <a:rect l="l" t="t" r="r" b="b"/>
              <a:pathLst>
                <a:path w="133985" h="182245">
                  <a:moveTo>
                    <a:pt x="66294" y="0"/>
                  </a:moveTo>
                  <a:lnTo>
                    <a:pt x="0" y="182117"/>
                  </a:lnTo>
                  <a:lnTo>
                    <a:pt x="133985" y="182117"/>
                  </a:lnTo>
                  <a:lnTo>
                    <a:pt x="66294" y="0"/>
                  </a:lnTo>
                  <a:close/>
                </a:path>
              </a:pathLst>
            </a:custGeom>
            <a:ln w="10668">
              <a:solidFill>
                <a:srgbClr val="4579B8"/>
              </a:solidFill>
            </a:ln>
          </p:spPr>
          <p:txBody>
            <a:bodyPr wrap="square" lIns="0" tIns="0" rIns="0" bIns="0" rtlCol="0"/>
            <a:lstStyle/>
            <a:p>
              <a:endParaRPr/>
            </a:p>
          </p:txBody>
        </p:sp>
        <p:sp>
          <p:nvSpPr>
            <p:cNvPr id="6" name="object 6"/>
            <p:cNvSpPr/>
            <p:nvPr/>
          </p:nvSpPr>
          <p:spPr>
            <a:xfrm>
              <a:off x="1507617" y="3153410"/>
              <a:ext cx="202310" cy="124206"/>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413891" y="3076956"/>
              <a:ext cx="2115820" cy="491490"/>
            </a:xfrm>
            <a:custGeom>
              <a:avLst/>
              <a:gdLst/>
              <a:ahLst/>
              <a:cxnLst/>
              <a:rect l="l" t="t" r="r" b="b"/>
              <a:pathLst>
                <a:path w="2115820" h="491489">
                  <a:moveTo>
                    <a:pt x="1814322" y="0"/>
                  </a:moveTo>
                  <a:lnTo>
                    <a:pt x="1919097" y="0"/>
                  </a:lnTo>
                  <a:lnTo>
                    <a:pt x="2115693" y="490982"/>
                  </a:lnTo>
                  <a:lnTo>
                    <a:pt x="2007870" y="490982"/>
                  </a:lnTo>
                  <a:lnTo>
                    <a:pt x="1964944" y="379476"/>
                  </a:lnTo>
                  <a:lnTo>
                    <a:pt x="1768728" y="379476"/>
                  </a:lnTo>
                  <a:lnTo>
                    <a:pt x="1728215" y="490982"/>
                  </a:lnTo>
                  <a:lnTo>
                    <a:pt x="1623060" y="490982"/>
                  </a:lnTo>
                  <a:lnTo>
                    <a:pt x="1814322" y="0"/>
                  </a:lnTo>
                  <a:close/>
                </a:path>
                <a:path w="2115820" h="491489">
                  <a:moveTo>
                    <a:pt x="1178052" y="0"/>
                  </a:moveTo>
                  <a:lnTo>
                    <a:pt x="1277111" y="0"/>
                  </a:lnTo>
                  <a:lnTo>
                    <a:pt x="1277111" y="193294"/>
                  </a:lnTo>
                  <a:lnTo>
                    <a:pt x="1471422" y="193294"/>
                  </a:lnTo>
                  <a:lnTo>
                    <a:pt x="1471422" y="0"/>
                  </a:lnTo>
                  <a:lnTo>
                    <a:pt x="1570482" y="0"/>
                  </a:lnTo>
                  <a:lnTo>
                    <a:pt x="1570482" y="490982"/>
                  </a:lnTo>
                  <a:lnTo>
                    <a:pt x="1471422" y="490982"/>
                  </a:lnTo>
                  <a:lnTo>
                    <a:pt x="1471422" y="276352"/>
                  </a:lnTo>
                  <a:lnTo>
                    <a:pt x="1277111" y="276352"/>
                  </a:lnTo>
                  <a:lnTo>
                    <a:pt x="1277111" y="490982"/>
                  </a:lnTo>
                  <a:lnTo>
                    <a:pt x="1178052" y="490982"/>
                  </a:lnTo>
                  <a:lnTo>
                    <a:pt x="1178052" y="0"/>
                  </a:lnTo>
                  <a:close/>
                </a:path>
                <a:path w="2115820" h="491489">
                  <a:moveTo>
                    <a:pt x="686816" y="0"/>
                  </a:moveTo>
                  <a:lnTo>
                    <a:pt x="779526" y="0"/>
                  </a:lnTo>
                  <a:lnTo>
                    <a:pt x="779526" y="326898"/>
                  </a:lnTo>
                  <a:lnTo>
                    <a:pt x="978408" y="0"/>
                  </a:lnTo>
                  <a:lnTo>
                    <a:pt x="1077214" y="0"/>
                  </a:lnTo>
                  <a:lnTo>
                    <a:pt x="1077214" y="490982"/>
                  </a:lnTo>
                  <a:lnTo>
                    <a:pt x="984504" y="490982"/>
                  </a:lnTo>
                  <a:lnTo>
                    <a:pt x="984504" y="170434"/>
                  </a:lnTo>
                  <a:lnTo>
                    <a:pt x="785876" y="490982"/>
                  </a:lnTo>
                  <a:lnTo>
                    <a:pt x="686816" y="490982"/>
                  </a:lnTo>
                  <a:lnTo>
                    <a:pt x="686816" y="0"/>
                  </a:lnTo>
                  <a:close/>
                </a:path>
                <a:path w="2115820" h="491489">
                  <a:moveTo>
                    <a:pt x="491871" y="0"/>
                  </a:moveTo>
                  <a:lnTo>
                    <a:pt x="591058" y="0"/>
                  </a:lnTo>
                  <a:lnTo>
                    <a:pt x="591058" y="490982"/>
                  </a:lnTo>
                  <a:lnTo>
                    <a:pt x="491871" y="490982"/>
                  </a:lnTo>
                  <a:lnTo>
                    <a:pt x="491871" y="0"/>
                  </a:lnTo>
                  <a:close/>
                </a:path>
                <a:path w="2115820" h="491489">
                  <a:moveTo>
                    <a:pt x="0" y="0"/>
                  </a:moveTo>
                  <a:lnTo>
                    <a:pt x="196215" y="0"/>
                  </a:lnTo>
                  <a:lnTo>
                    <a:pt x="223504" y="309"/>
                  </a:lnTo>
                  <a:lnTo>
                    <a:pt x="266938" y="2786"/>
                  </a:lnTo>
                  <a:lnTo>
                    <a:pt x="310213" y="12382"/>
                  </a:lnTo>
                  <a:lnTo>
                    <a:pt x="345176" y="33502"/>
                  </a:lnTo>
                  <a:lnTo>
                    <a:pt x="371983" y="66167"/>
                  </a:lnTo>
                  <a:lnTo>
                    <a:pt x="386145" y="108065"/>
                  </a:lnTo>
                  <a:lnTo>
                    <a:pt x="387096" y="123571"/>
                  </a:lnTo>
                  <a:lnTo>
                    <a:pt x="385931" y="140456"/>
                  </a:lnTo>
                  <a:lnTo>
                    <a:pt x="368553" y="186944"/>
                  </a:lnTo>
                  <a:lnTo>
                    <a:pt x="333210" y="222001"/>
                  </a:lnTo>
                  <a:lnTo>
                    <a:pt x="318134" y="230124"/>
                  </a:lnTo>
                  <a:lnTo>
                    <a:pt x="339232" y="237765"/>
                  </a:lnTo>
                  <a:lnTo>
                    <a:pt x="373713" y="260002"/>
                  </a:lnTo>
                  <a:lnTo>
                    <a:pt x="397617" y="291054"/>
                  </a:lnTo>
                  <a:lnTo>
                    <a:pt x="409705" y="328062"/>
                  </a:lnTo>
                  <a:lnTo>
                    <a:pt x="411226" y="348615"/>
                  </a:lnTo>
                  <a:lnTo>
                    <a:pt x="410249" y="365259"/>
                  </a:lnTo>
                  <a:lnTo>
                    <a:pt x="395604" y="413766"/>
                  </a:lnTo>
                  <a:lnTo>
                    <a:pt x="365851" y="454074"/>
                  </a:lnTo>
                  <a:lnTo>
                    <a:pt x="322992" y="479599"/>
                  </a:lnTo>
                  <a:lnTo>
                    <a:pt x="269876" y="488767"/>
                  </a:lnTo>
                  <a:lnTo>
                    <a:pt x="210111" y="490481"/>
                  </a:lnTo>
                  <a:lnTo>
                    <a:pt x="167131" y="490982"/>
                  </a:lnTo>
                  <a:lnTo>
                    <a:pt x="0" y="490982"/>
                  </a:lnTo>
                  <a:lnTo>
                    <a:pt x="0" y="0"/>
                  </a:lnTo>
                  <a:close/>
                </a:path>
              </a:pathLst>
            </a:custGeom>
            <a:ln w="10668">
              <a:solidFill>
                <a:srgbClr val="4579B8"/>
              </a:solidFill>
            </a:ln>
          </p:spPr>
          <p:txBody>
            <a:bodyPr wrap="square" lIns="0" tIns="0" rIns="0" bIns="0" rtlCol="0"/>
            <a:lstStyle/>
            <a:p>
              <a:endParaRPr/>
            </a:p>
          </p:txBody>
        </p:sp>
        <p:sp>
          <p:nvSpPr>
            <p:cNvPr id="8" name="object 8"/>
            <p:cNvSpPr/>
            <p:nvPr/>
          </p:nvSpPr>
          <p:spPr>
            <a:xfrm>
              <a:off x="2186813" y="2949448"/>
              <a:ext cx="219582" cy="108076"/>
            </a:xfrm>
            <a:prstGeom prst="rect">
              <a:avLst/>
            </a:prstGeom>
            <a:blipFill>
              <a:blip r:embed="rId4" cstate="print"/>
              <a:stretch>
                <a:fillRect/>
              </a:stretch>
            </a:blipFill>
          </p:spPr>
          <p:txBody>
            <a:bodyPr wrap="square" lIns="0" tIns="0" rIns="0" bIns="0" rtlCol="0"/>
            <a:lstStyle/>
            <a:p>
              <a:endParaRPr/>
            </a:p>
          </p:txBody>
        </p:sp>
      </p:grpSp>
      <p:grpSp>
        <p:nvGrpSpPr>
          <p:cNvPr id="9" name="object 9"/>
          <p:cNvGrpSpPr/>
          <p:nvPr/>
        </p:nvGrpSpPr>
        <p:grpSpPr>
          <a:xfrm>
            <a:off x="6083553" y="3072383"/>
            <a:ext cx="1450340" cy="500380"/>
            <a:chOff x="6083553" y="3072383"/>
            <a:chExt cx="1450340" cy="500380"/>
          </a:xfrm>
        </p:grpSpPr>
        <p:sp>
          <p:nvSpPr>
            <p:cNvPr id="10" name="object 10"/>
            <p:cNvSpPr/>
            <p:nvPr/>
          </p:nvSpPr>
          <p:spPr>
            <a:xfrm>
              <a:off x="6088125" y="3076955"/>
              <a:ext cx="1441450" cy="491490"/>
            </a:xfrm>
            <a:custGeom>
              <a:avLst/>
              <a:gdLst/>
              <a:ahLst/>
              <a:cxnLst/>
              <a:rect l="l" t="t" r="r" b="b"/>
              <a:pathLst>
                <a:path w="1441450" h="491489">
                  <a:moveTo>
                    <a:pt x="1224152" y="0"/>
                  </a:moveTo>
                  <a:lnTo>
                    <a:pt x="1065149" y="0"/>
                  </a:lnTo>
                  <a:lnTo>
                    <a:pt x="1065149" y="490982"/>
                  </a:lnTo>
                  <a:lnTo>
                    <a:pt x="1164208" y="490982"/>
                  </a:lnTo>
                  <a:lnTo>
                    <a:pt x="1164208" y="305816"/>
                  </a:lnTo>
                  <a:lnTo>
                    <a:pt x="1228852" y="305816"/>
                  </a:lnTo>
                  <a:lnTo>
                    <a:pt x="1288192" y="304022"/>
                  </a:lnTo>
                  <a:lnTo>
                    <a:pt x="1331722" y="298704"/>
                  </a:lnTo>
                  <a:lnTo>
                    <a:pt x="1370387" y="283487"/>
                  </a:lnTo>
                  <a:lnTo>
                    <a:pt x="1406112" y="254603"/>
                  </a:lnTo>
                  <a:lnTo>
                    <a:pt x="1426877" y="222377"/>
                  </a:lnTo>
                  <a:lnTo>
                    <a:pt x="1164208" y="222377"/>
                  </a:lnTo>
                  <a:lnTo>
                    <a:pt x="1164208" y="83058"/>
                  </a:lnTo>
                  <a:lnTo>
                    <a:pt x="1428221" y="83058"/>
                  </a:lnTo>
                  <a:lnTo>
                    <a:pt x="1425176" y="75334"/>
                  </a:lnTo>
                  <a:lnTo>
                    <a:pt x="1397623" y="38566"/>
                  </a:lnTo>
                  <a:lnTo>
                    <a:pt x="1362277" y="14511"/>
                  </a:lnTo>
                  <a:lnTo>
                    <a:pt x="1324361" y="4179"/>
                  </a:lnTo>
                  <a:lnTo>
                    <a:pt x="1265445" y="472"/>
                  </a:lnTo>
                  <a:lnTo>
                    <a:pt x="1224152" y="0"/>
                  </a:lnTo>
                  <a:close/>
                </a:path>
                <a:path w="1441450" h="491489">
                  <a:moveTo>
                    <a:pt x="1428221" y="83058"/>
                  </a:moveTo>
                  <a:lnTo>
                    <a:pt x="1212088" y="83058"/>
                  </a:lnTo>
                  <a:lnTo>
                    <a:pt x="1236688" y="83272"/>
                  </a:lnTo>
                  <a:lnTo>
                    <a:pt x="1256776" y="83915"/>
                  </a:lnTo>
                  <a:lnTo>
                    <a:pt x="1294961" y="89433"/>
                  </a:lnTo>
                  <a:lnTo>
                    <a:pt x="1330194" y="117467"/>
                  </a:lnTo>
                  <a:lnTo>
                    <a:pt x="1339088" y="152400"/>
                  </a:lnTo>
                  <a:lnTo>
                    <a:pt x="1338375" y="162944"/>
                  </a:lnTo>
                  <a:lnTo>
                    <a:pt x="1321639" y="198270"/>
                  </a:lnTo>
                  <a:lnTo>
                    <a:pt x="1284535" y="218037"/>
                  </a:lnTo>
                  <a:lnTo>
                    <a:pt x="1245344" y="221898"/>
                  </a:lnTo>
                  <a:lnTo>
                    <a:pt x="1218438" y="222377"/>
                  </a:lnTo>
                  <a:lnTo>
                    <a:pt x="1426877" y="222377"/>
                  </a:lnTo>
                  <a:lnTo>
                    <a:pt x="1431980" y="210762"/>
                  </a:lnTo>
                  <a:lnTo>
                    <a:pt x="1437100" y="192674"/>
                  </a:lnTo>
                  <a:lnTo>
                    <a:pt x="1440172" y="172801"/>
                  </a:lnTo>
                  <a:lnTo>
                    <a:pt x="1441196" y="151130"/>
                  </a:lnTo>
                  <a:lnTo>
                    <a:pt x="1439412" y="123150"/>
                  </a:lnTo>
                  <a:lnTo>
                    <a:pt x="1434068" y="97885"/>
                  </a:lnTo>
                  <a:lnTo>
                    <a:pt x="1428221" y="83058"/>
                  </a:lnTo>
                  <a:close/>
                </a:path>
                <a:path w="1441450" h="491489">
                  <a:moveTo>
                    <a:pt x="667003" y="0"/>
                  </a:moveTo>
                  <a:lnTo>
                    <a:pt x="574167" y="0"/>
                  </a:lnTo>
                  <a:lnTo>
                    <a:pt x="574167" y="490982"/>
                  </a:lnTo>
                  <a:lnTo>
                    <a:pt x="673353" y="490982"/>
                  </a:lnTo>
                  <a:lnTo>
                    <a:pt x="774963" y="326898"/>
                  </a:lnTo>
                  <a:lnTo>
                    <a:pt x="667003" y="326898"/>
                  </a:lnTo>
                  <a:lnTo>
                    <a:pt x="667003" y="0"/>
                  </a:lnTo>
                  <a:close/>
                </a:path>
                <a:path w="1441450" h="491489">
                  <a:moveTo>
                    <a:pt x="964692" y="170434"/>
                  </a:moveTo>
                  <a:lnTo>
                    <a:pt x="871854" y="170434"/>
                  </a:lnTo>
                  <a:lnTo>
                    <a:pt x="871854" y="490982"/>
                  </a:lnTo>
                  <a:lnTo>
                    <a:pt x="964692" y="490982"/>
                  </a:lnTo>
                  <a:lnTo>
                    <a:pt x="964692" y="170434"/>
                  </a:lnTo>
                  <a:close/>
                </a:path>
                <a:path w="1441450" h="491489">
                  <a:moveTo>
                    <a:pt x="964692" y="0"/>
                  </a:moveTo>
                  <a:lnTo>
                    <a:pt x="865885" y="0"/>
                  </a:lnTo>
                  <a:lnTo>
                    <a:pt x="667003" y="326898"/>
                  </a:lnTo>
                  <a:lnTo>
                    <a:pt x="774963" y="326898"/>
                  </a:lnTo>
                  <a:lnTo>
                    <a:pt x="871854" y="170434"/>
                  </a:lnTo>
                  <a:lnTo>
                    <a:pt x="964692" y="170434"/>
                  </a:lnTo>
                  <a:lnTo>
                    <a:pt x="964692" y="0"/>
                  </a:lnTo>
                  <a:close/>
                </a:path>
                <a:path w="1441450" h="491489">
                  <a:moveTo>
                    <a:pt x="148336" y="0"/>
                  </a:moveTo>
                  <a:lnTo>
                    <a:pt x="0" y="0"/>
                  </a:lnTo>
                  <a:lnTo>
                    <a:pt x="0" y="490982"/>
                  </a:lnTo>
                  <a:lnTo>
                    <a:pt x="92075" y="490982"/>
                  </a:lnTo>
                  <a:lnTo>
                    <a:pt x="92075" y="104521"/>
                  </a:lnTo>
                  <a:lnTo>
                    <a:pt x="176160" y="104521"/>
                  </a:lnTo>
                  <a:lnTo>
                    <a:pt x="148336" y="0"/>
                  </a:lnTo>
                  <a:close/>
                </a:path>
                <a:path w="1441450" h="491489">
                  <a:moveTo>
                    <a:pt x="176160" y="104521"/>
                  </a:moveTo>
                  <a:lnTo>
                    <a:pt x="92075" y="104521"/>
                  </a:lnTo>
                  <a:lnTo>
                    <a:pt x="189229" y="490982"/>
                  </a:lnTo>
                  <a:lnTo>
                    <a:pt x="284607" y="490982"/>
                  </a:lnTo>
                  <a:lnTo>
                    <a:pt x="323999" y="334899"/>
                  </a:lnTo>
                  <a:lnTo>
                    <a:pt x="237489" y="334899"/>
                  </a:lnTo>
                  <a:lnTo>
                    <a:pt x="176160" y="104521"/>
                  </a:lnTo>
                  <a:close/>
                </a:path>
                <a:path w="1441450" h="491489">
                  <a:moveTo>
                    <a:pt x="474218" y="104521"/>
                  </a:moveTo>
                  <a:lnTo>
                    <a:pt x="382143" y="104521"/>
                  </a:lnTo>
                  <a:lnTo>
                    <a:pt x="382143" y="490982"/>
                  </a:lnTo>
                  <a:lnTo>
                    <a:pt x="474218" y="490982"/>
                  </a:lnTo>
                  <a:lnTo>
                    <a:pt x="474218" y="104521"/>
                  </a:lnTo>
                  <a:close/>
                </a:path>
                <a:path w="1441450" h="491489">
                  <a:moveTo>
                    <a:pt x="474218" y="0"/>
                  </a:moveTo>
                  <a:lnTo>
                    <a:pt x="325500" y="0"/>
                  </a:lnTo>
                  <a:lnTo>
                    <a:pt x="237489" y="334899"/>
                  </a:lnTo>
                  <a:lnTo>
                    <a:pt x="323999" y="334899"/>
                  </a:lnTo>
                  <a:lnTo>
                    <a:pt x="382143" y="104521"/>
                  </a:lnTo>
                  <a:lnTo>
                    <a:pt x="474218" y="104521"/>
                  </a:lnTo>
                  <a:lnTo>
                    <a:pt x="474218" y="0"/>
                  </a:lnTo>
                  <a:close/>
                </a:path>
              </a:pathLst>
            </a:custGeom>
            <a:solidFill>
              <a:srgbClr val="006FC0"/>
            </a:solidFill>
          </p:spPr>
          <p:txBody>
            <a:bodyPr wrap="square" lIns="0" tIns="0" rIns="0" bIns="0" rtlCol="0"/>
            <a:lstStyle/>
            <a:p>
              <a:endParaRPr/>
            </a:p>
          </p:txBody>
        </p:sp>
        <p:sp>
          <p:nvSpPr>
            <p:cNvPr id="11" name="object 11"/>
            <p:cNvSpPr/>
            <p:nvPr/>
          </p:nvSpPr>
          <p:spPr>
            <a:xfrm>
              <a:off x="7247762" y="3155441"/>
              <a:ext cx="184023" cy="148463"/>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6088125" y="3076955"/>
              <a:ext cx="1441450" cy="491490"/>
            </a:xfrm>
            <a:custGeom>
              <a:avLst/>
              <a:gdLst/>
              <a:ahLst/>
              <a:cxnLst/>
              <a:rect l="l" t="t" r="r" b="b"/>
              <a:pathLst>
                <a:path w="1441450" h="491489">
                  <a:moveTo>
                    <a:pt x="1065149" y="0"/>
                  </a:moveTo>
                  <a:lnTo>
                    <a:pt x="1224152" y="0"/>
                  </a:lnTo>
                  <a:lnTo>
                    <a:pt x="1265445" y="472"/>
                  </a:lnTo>
                  <a:lnTo>
                    <a:pt x="1324361" y="4179"/>
                  </a:lnTo>
                  <a:lnTo>
                    <a:pt x="1362277" y="14511"/>
                  </a:lnTo>
                  <a:lnTo>
                    <a:pt x="1397623" y="38566"/>
                  </a:lnTo>
                  <a:lnTo>
                    <a:pt x="1425176" y="75334"/>
                  </a:lnTo>
                  <a:lnTo>
                    <a:pt x="1439412" y="123150"/>
                  </a:lnTo>
                  <a:lnTo>
                    <a:pt x="1441196" y="151130"/>
                  </a:lnTo>
                  <a:lnTo>
                    <a:pt x="1440172" y="172801"/>
                  </a:lnTo>
                  <a:lnTo>
                    <a:pt x="1431980" y="210762"/>
                  </a:lnTo>
                  <a:lnTo>
                    <a:pt x="1406112" y="254603"/>
                  </a:lnTo>
                  <a:lnTo>
                    <a:pt x="1370387" y="283487"/>
                  </a:lnTo>
                  <a:lnTo>
                    <a:pt x="1331722" y="298704"/>
                  </a:lnTo>
                  <a:lnTo>
                    <a:pt x="1288192" y="304022"/>
                  </a:lnTo>
                  <a:lnTo>
                    <a:pt x="1228852" y="305816"/>
                  </a:lnTo>
                  <a:lnTo>
                    <a:pt x="1164208" y="305816"/>
                  </a:lnTo>
                  <a:lnTo>
                    <a:pt x="1164208" y="490982"/>
                  </a:lnTo>
                  <a:lnTo>
                    <a:pt x="1065149" y="490982"/>
                  </a:lnTo>
                  <a:lnTo>
                    <a:pt x="1065149" y="0"/>
                  </a:lnTo>
                  <a:close/>
                </a:path>
                <a:path w="1441450" h="491489">
                  <a:moveTo>
                    <a:pt x="574167" y="0"/>
                  </a:moveTo>
                  <a:lnTo>
                    <a:pt x="667003" y="0"/>
                  </a:lnTo>
                  <a:lnTo>
                    <a:pt x="667003" y="326898"/>
                  </a:lnTo>
                  <a:lnTo>
                    <a:pt x="865885" y="0"/>
                  </a:lnTo>
                  <a:lnTo>
                    <a:pt x="964692" y="0"/>
                  </a:lnTo>
                  <a:lnTo>
                    <a:pt x="964692" y="490982"/>
                  </a:lnTo>
                  <a:lnTo>
                    <a:pt x="871854" y="490982"/>
                  </a:lnTo>
                  <a:lnTo>
                    <a:pt x="871854" y="170434"/>
                  </a:lnTo>
                  <a:lnTo>
                    <a:pt x="673353" y="490982"/>
                  </a:lnTo>
                  <a:lnTo>
                    <a:pt x="574167" y="490982"/>
                  </a:lnTo>
                  <a:lnTo>
                    <a:pt x="574167" y="0"/>
                  </a:lnTo>
                  <a:close/>
                </a:path>
                <a:path w="1441450" h="491489">
                  <a:moveTo>
                    <a:pt x="0" y="0"/>
                  </a:moveTo>
                  <a:lnTo>
                    <a:pt x="148336" y="0"/>
                  </a:lnTo>
                  <a:lnTo>
                    <a:pt x="237489" y="334899"/>
                  </a:lnTo>
                  <a:lnTo>
                    <a:pt x="325500" y="0"/>
                  </a:lnTo>
                  <a:lnTo>
                    <a:pt x="474218" y="0"/>
                  </a:lnTo>
                  <a:lnTo>
                    <a:pt x="474218" y="490982"/>
                  </a:lnTo>
                  <a:lnTo>
                    <a:pt x="382143" y="490982"/>
                  </a:lnTo>
                  <a:lnTo>
                    <a:pt x="382143" y="104521"/>
                  </a:lnTo>
                  <a:lnTo>
                    <a:pt x="284607" y="490982"/>
                  </a:lnTo>
                  <a:lnTo>
                    <a:pt x="189229" y="490982"/>
                  </a:lnTo>
                  <a:lnTo>
                    <a:pt x="92075" y="104521"/>
                  </a:lnTo>
                  <a:lnTo>
                    <a:pt x="92075" y="490982"/>
                  </a:lnTo>
                  <a:lnTo>
                    <a:pt x="0" y="490982"/>
                  </a:lnTo>
                  <a:lnTo>
                    <a:pt x="0" y="0"/>
                  </a:lnTo>
                  <a:close/>
                </a:path>
              </a:pathLst>
            </a:custGeom>
            <a:ln w="9144">
              <a:solidFill>
                <a:srgbClr val="5C4379"/>
              </a:solidFill>
            </a:ln>
          </p:spPr>
          <p:txBody>
            <a:bodyPr wrap="square" lIns="0" tIns="0" rIns="0" bIns="0" rtlCol="0"/>
            <a:lstStyle/>
            <a:p>
              <a:endParaRPr/>
            </a:p>
          </p:txBody>
        </p:sp>
      </p:grpSp>
      <p:sp>
        <p:nvSpPr>
          <p:cNvPr id="13" name="object 13"/>
          <p:cNvSpPr txBox="1"/>
          <p:nvPr/>
        </p:nvSpPr>
        <p:spPr>
          <a:xfrm>
            <a:off x="355091" y="4274820"/>
            <a:ext cx="1809114" cy="646430"/>
          </a:xfrm>
          <a:prstGeom prst="rect">
            <a:avLst/>
          </a:prstGeom>
          <a:solidFill>
            <a:srgbClr val="FFFFFF"/>
          </a:solidFill>
          <a:ln w="9144">
            <a:solidFill>
              <a:srgbClr val="4F81BC"/>
            </a:solidFill>
          </a:ln>
        </p:spPr>
        <p:txBody>
          <a:bodyPr vert="horz" wrap="square" lIns="0" tIns="34290" rIns="0" bIns="0" rtlCol="0">
            <a:spAutoFit/>
          </a:bodyPr>
          <a:lstStyle/>
          <a:p>
            <a:pPr marL="91440">
              <a:lnSpc>
                <a:spcPct val="100000"/>
              </a:lnSpc>
              <a:spcBef>
                <a:spcPts val="270"/>
              </a:spcBef>
            </a:pPr>
            <a:r>
              <a:rPr sz="3600" b="1" spc="-15" dirty="0">
                <a:solidFill>
                  <a:srgbClr val="C00000"/>
                </a:solidFill>
                <a:latin typeface="Arial"/>
                <a:cs typeface="Arial"/>
              </a:rPr>
              <a:t>сльози</a:t>
            </a:r>
            <a:endParaRPr sz="3600">
              <a:latin typeface="Arial"/>
              <a:cs typeface="Arial"/>
            </a:endParaRPr>
          </a:p>
        </p:txBody>
      </p:sp>
      <p:sp>
        <p:nvSpPr>
          <p:cNvPr id="14" name="object 14"/>
          <p:cNvSpPr txBox="1"/>
          <p:nvPr/>
        </p:nvSpPr>
        <p:spPr>
          <a:xfrm>
            <a:off x="2624327" y="4274820"/>
            <a:ext cx="2022475" cy="646430"/>
          </a:xfrm>
          <a:prstGeom prst="rect">
            <a:avLst/>
          </a:prstGeom>
          <a:solidFill>
            <a:srgbClr val="FFFFFF"/>
          </a:solidFill>
          <a:ln w="9144">
            <a:solidFill>
              <a:srgbClr val="4F81BC"/>
            </a:solidFill>
          </a:ln>
        </p:spPr>
        <p:txBody>
          <a:bodyPr vert="horz" wrap="square" lIns="0" tIns="34290" rIns="0" bIns="0" rtlCol="0">
            <a:spAutoFit/>
          </a:bodyPr>
          <a:lstStyle/>
          <a:p>
            <a:pPr marL="91440">
              <a:lnSpc>
                <a:spcPct val="100000"/>
              </a:lnSpc>
              <a:spcBef>
                <a:spcPts val="270"/>
              </a:spcBef>
            </a:pPr>
            <a:r>
              <a:rPr sz="3600" b="1" spc="-15" dirty="0">
                <a:solidFill>
                  <a:srgbClr val="C00000"/>
                </a:solidFill>
                <a:latin typeface="Arial"/>
                <a:cs typeface="Arial"/>
              </a:rPr>
              <a:t>розруха</a:t>
            </a:r>
            <a:endParaRPr sz="3600">
              <a:latin typeface="Arial"/>
              <a:cs typeface="Arial"/>
            </a:endParaRPr>
          </a:p>
        </p:txBody>
      </p:sp>
      <p:sp>
        <p:nvSpPr>
          <p:cNvPr id="15" name="object 15"/>
          <p:cNvSpPr txBox="1"/>
          <p:nvPr/>
        </p:nvSpPr>
        <p:spPr>
          <a:xfrm>
            <a:off x="2772155" y="1559052"/>
            <a:ext cx="1498600" cy="646430"/>
          </a:xfrm>
          <a:prstGeom prst="rect">
            <a:avLst/>
          </a:prstGeom>
          <a:solidFill>
            <a:srgbClr val="FFFFFF"/>
          </a:solidFill>
          <a:ln w="9144">
            <a:solidFill>
              <a:srgbClr val="4F81BC"/>
            </a:solidFill>
          </a:ln>
        </p:spPr>
        <p:txBody>
          <a:bodyPr vert="horz" wrap="square" lIns="0" tIns="33655" rIns="0" bIns="0" rtlCol="0">
            <a:spAutoFit/>
          </a:bodyPr>
          <a:lstStyle/>
          <a:p>
            <a:pPr marL="90805">
              <a:lnSpc>
                <a:spcPct val="100000"/>
              </a:lnSpc>
              <a:spcBef>
                <a:spcPts val="265"/>
              </a:spcBef>
            </a:pPr>
            <a:r>
              <a:rPr sz="3600" b="1" spc="-50" dirty="0">
                <a:solidFill>
                  <a:srgbClr val="C00000"/>
                </a:solidFill>
                <a:latin typeface="Arial"/>
                <a:cs typeface="Arial"/>
              </a:rPr>
              <a:t>голод</a:t>
            </a:r>
            <a:endParaRPr sz="3600">
              <a:latin typeface="Arial"/>
              <a:cs typeface="Arial"/>
            </a:endParaRPr>
          </a:p>
        </p:txBody>
      </p:sp>
      <p:sp>
        <p:nvSpPr>
          <p:cNvPr id="16" name="object 16"/>
          <p:cNvSpPr txBox="1"/>
          <p:nvPr/>
        </p:nvSpPr>
        <p:spPr>
          <a:xfrm>
            <a:off x="324611" y="1559052"/>
            <a:ext cx="1835150" cy="646430"/>
          </a:xfrm>
          <a:prstGeom prst="rect">
            <a:avLst/>
          </a:prstGeom>
          <a:solidFill>
            <a:srgbClr val="FFFFFF"/>
          </a:solidFill>
          <a:ln w="9144">
            <a:solidFill>
              <a:srgbClr val="4F81BC"/>
            </a:solidFill>
          </a:ln>
        </p:spPr>
        <p:txBody>
          <a:bodyPr vert="horz" wrap="square" lIns="0" tIns="33655" rIns="0" bIns="0" rtlCol="0">
            <a:spAutoFit/>
          </a:bodyPr>
          <a:lstStyle/>
          <a:p>
            <a:pPr marL="103505">
              <a:lnSpc>
                <a:spcPct val="100000"/>
              </a:lnSpc>
              <a:spcBef>
                <a:spcPts val="265"/>
              </a:spcBef>
            </a:pPr>
            <a:r>
              <a:rPr sz="3600" b="1" spc="-15" dirty="0">
                <a:solidFill>
                  <a:srgbClr val="C00000"/>
                </a:solidFill>
                <a:latin typeface="Arial"/>
                <a:cs typeface="Arial"/>
              </a:rPr>
              <a:t>смерть</a:t>
            </a:r>
            <a:endParaRPr sz="3600">
              <a:latin typeface="Arial"/>
              <a:cs typeface="Arial"/>
            </a:endParaRPr>
          </a:p>
        </p:txBody>
      </p:sp>
      <p:sp>
        <p:nvSpPr>
          <p:cNvPr id="17" name="object 17"/>
          <p:cNvSpPr txBox="1"/>
          <p:nvPr/>
        </p:nvSpPr>
        <p:spPr>
          <a:xfrm>
            <a:off x="4860035" y="1559052"/>
            <a:ext cx="1542415" cy="646430"/>
          </a:xfrm>
          <a:prstGeom prst="rect">
            <a:avLst/>
          </a:prstGeom>
          <a:solidFill>
            <a:srgbClr val="FFFFFF"/>
          </a:solidFill>
          <a:ln w="9144">
            <a:solidFill>
              <a:srgbClr val="006FC0"/>
            </a:solidFill>
          </a:ln>
        </p:spPr>
        <p:txBody>
          <a:bodyPr vert="horz" wrap="square" lIns="0" tIns="33655" rIns="0" bIns="0" rtlCol="0">
            <a:spAutoFit/>
          </a:bodyPr>
          <a:lstStyle/>
          <a:p>
            <a:pPr marL="90805">
              <a:lnSpc>
                <a:spcPct val="100000"/>
              </a:lnSpc>
              <a:spcBef>
                <a:spcPts val="265"/>
              </a:spcBef>
            </a:pPr>
            <a:r>
              <a:rPr sz="3600" b="1" spc="-5" dirty="0">
                <a:solidFill>
                  <a:srgbClr val="006FC0"/>
                </a:solidFill>
                <a:latin typeface="Arial"/>
                <a:cs typeface="Arial"/>
              </a:rPr>
              <a:t>сонце</a:t>
            </a:r>
            <a:endParaRPr sz="3600">
              <a:latin typeface="Arial"/>
              <a:cs typeface="Arial"/>
            </a:endParaRPr>
          </a:p>
        </p:txBody>
      </p:sp>
      <p:sp>
        <p:nvSpPr>
          <p:cNvPr id="18" name="object 18"/>
          <p:cNvSpPr txBox="1">
            <a:spLocks noGrp="1"/>
          </p:cNvSpPr>
          <p:nvPr>
            <p:ph type="title"/>
          </p:nvPr>
        </p:nvSpPr>
        <p:spPr>
          <a:xfrm>
            <a:off x="6885431" y="1559052"/>
            <a:ext cx="1911350" cy="646430"/>
          </a:xfrm>
          <a:prstGeom prst="rect">
            <a:avLst/>
          </a:prstGeom>
          <a:solidFill>
            <a:srgbClr val="FFFFFF"/>
          </a:solidFill>
          <a:ln w="9144">
            <a:solidFill>
              <a:srgbClr val="006FC0"/>
            </a:solidFill>
          </a:ln>
        </p:spPr>
        <p:txBody>
          <a:bodyPr vert="horz" wrap="square" lIns="0" tIns="33655" rIns="0" bIns="0" rtlCol="0">
            <a:spAutoFit/>
          </a:bodyPr>
          <a:lstStyle/>
          <a:p>
            <a:pPr marL="101600">
              <a:lnSpc>
                <a:spcPct val="100000"/>
              </a:lnSpc>
              <a:spcBef>
                <a:spcPts val="265"/>
              </a:spcBef>
            </a:pPr>
            <a:r>
              <a:rPr sz="3600" b="1" spc="-5" dirty="0">
                <a:solidFill>
                  <a:srgbClr val="006FC0"/>
                </a:solidFill>
                <a:latin typeface="Arial"/>
                <a:cs typeface="Arial"/>
              </a:rPr>
              <a:t>радість</a:t>
            </a:r>
            <a:endParaRPr sz="3600">
              <a:latin typeface="Arial"/>
              <a:cs typeface="Arial"/>
            </a:endParaRPr>
          </a:p>
        </p:txBody>
      </p:sp>
      <p:sp>
        <p:nvSpPr>
          <p:cNvPr id="19" name="object 19"/>
          <p:cNvSpPr txBox="1"/>
          <p:nvPr/>
        </p:nvSpPr>
        <p:spPr>
          <a:xfrm>
            <a:off x="5724144" y="4294632"/>
            <a:ext cx="2482850" cy="647700"/>
          </a:xfrm>
          <a:prstGeom prst="rect">
            <a:avLst/>
          </a:prstGeom>
          <a:solidFill>
            <a:srgbClr val="FFFFFF"/>
          </a:solidFill>
          <a:ln w="9144">
            <a:solidFill>
              <a:srgbClr val="006FC0"/>
            </a:solidFill>
          </a:ln>
        </p:spPr>
        <p:txBody>
          <a:bodyPr vert="horz" wrap="square" lIns="0" tIns="34290" rIns="0" bIns="0" rtlCol="0">
            <a:spAutoFit/>
          </a:bodyPr>
          <a:lstStyle/>
          <a:p>
            <a:pPr marL="92075">
              <a:lnSpc>
                <a:spcPct val="100000"/>
              </a:lnSpc>
              <a:spcBef>
                <a:spcPts val="270"/>
              </a:spcBef>
            </a:pPr>
            <a:r>
              <a:rPr sz="3600" b="1" spc="-5" dirty="0">
                <a:solidFill>
                  <a:srgbClr val="006FC0"/>
                </a:solidFill>
                <a:latin typeface="Arial"/>
                <a:cs typeface="Arial"/>
              </a:rPr>
              <a:t>сміх</a:t>
            </a:r>
            <a:r>
              <a:rPr sz="3600" b="1" spc="-50" dirty="0">
                <a:solidFill>
                  <a:srgbClr val="006FC0"/>
                </a:solidFill>
                <a:latin typeface="Arial"/>
                <a:cs typeface="Arial"/>
              </a:rPr>
              <a:t> </a:t>
            </a:r>
            <a:r>
              <a:rPr sz="3600" b="1" spc="-5" dirty="0">
                <a:solidFill>
                  <a:srgbClr val="006FC0"/>
                </a:solidFill>
                <a:latin typeface="Arial"/>
                <a:cs typeface="Arial"/>
              </a:rPr>
              <a:t>дітей</a:t>
            </a:r>
            <a:endParaRPr sz="3600">
              <a:latin typeface="Arial"/>
              <a:cs typeface="Arial"/>
            </a:endParaRPr>
          </a:p>
        </p:txBody>
      </p:sp>
      <p:sp>
        <p:nvSpPr>
          <p:cNvPr id="20" name="object 20"/>
          <p:cNvSpPr/>
          <p:nvPr/>
        </p:nvSpPr>
        <p:spPr>
          <a:xfrm>
            <a:off x="1187881" y="2350770"/>
            <a:ext cx="802640" cy="521334"/>
          </a:xfrm>
          <a:custGeom>
            <a:avLst/>
            <a:gdLst/>
            <a:ahLst/>
            <a:cxnLst/>
            <a:rect l="l" t="t" r="r" b="b"/>
            <a:pathLst>
              <a:path w="802639" h="521335">
                <a:moveTo>
                  <a:pt x="63747" y="40526"/>
                </a:moveTo>
                <a:lnTo>
                  <a:pt x="81108" y="74214"/>
                </a:lnTo>
                <a:lnTo>
                  <a:pt x="782015" y="520826"/>
                </a:lnTo>
                <a:lnTo>
                  <a:pt x="802462" y="488822"/>
                </a:lnTo>
                <a:lnTo>
                  <a:pt x="101462" y="42011"/>
                </a:lnTo>
                <a:lnTo>
                  <a:pt x="63747" y="40526"/>
                </a:lnTo>
                <a:close/>
              </a:path>
              <a:path w="802639" h="521335">
                <a:moveTo>
                  <a:pt x="0" y="0"/>
                </a:moveTo>
                <a:lnTo>
                  <a:pt x="75501" y="146684"/>
                </a:lnTo>
                <a:lnTo>
                  <a:pt x="80220" y="152544"/>
                </a:lnTo>
                <a:lnTo>
                  <a:pt x="86615" y="156035"/>
                </a:lnTo>
                <a:lnTo>
                  <a:pt x="93869" y="156882"/>
                </a:lnTo>
                <a:lnTo>
                  <a:pt x="101168" y="154812"/>
                </a:lnTo>
                <a:lnTo>
                  <a:pt x="107101" y="150090"/>
                </a:lnTo>
                <a:lnTo>
                  <a:pt x="110629" y="143700"/>
                </a:lnTo>
                <a:lnTo>
                  <a:pt x="111490" y="136453"/>
                </a:lnTo>
                <a:lnTo>
                  <a:pt x="109423" y="129158"/>
                </a:lnTo>
                <a:lnTo>
                  <a:pt x="81108" y="74214"/>
                </a:lnTo>
                <a:lnTo>
                  <a:pt x="21640" y="36321"/>
                </a:lnTo>
                <a:lnTo>
                  <a:pt x="42125" y="4190"/>
                </a:lnTo>
                <a:lnTo>
                  <a:pt x="106632" y="4190"/>
                </a:lnTo>
                <a:lnTo>
                  <a:pt x="0" y="0"/>
                </a:lnTo>
                <a:close/>
              </a:path>
              <a:path w="802639" h="521335">
                <a:moveTo>
                  <a:pt x="42125" y="4190"/>
                </a:moveTo>
                <a:lnTo>
                  <a:pt x="21640" y="36321"/>
                </a:lnTo>
                <a:lnTo>
                  <a:pt x="81108" y="74214"/>
                </a:lnTo>
                <a:lnTo>
                  <a:pt x="63747" y="40526"/>
                </a:lnTo>
                <a:lnTo>
                  <a:pt x="31140" y="39242"/>
                </a:lnTo>
                <a:lnTo>
                  <a:pt x="48818" y="11556"/>
                </a:lnTo>
                <a:lnTo>
                  <a:pt x="53682" y="11556"/>
                </a:lnTo>
                <a:lnTo>
                  <a:pt x="42125" y="4190"/>
                </a:lnTo>
                <a:close/>
              </a:path>
              <a:path w="802639" h="521335">
                <a:moveTo>
                  <a:pt x="106632" y="4190"/>
                </a:moveTo>
                <a:lnTo>
                  <a:pt x="42125" y="4190"/>
                </a:lnTo>
                <a:lnTo>
                  <a:pt x="101462" y="42011"/>
                </a:lnTo>
                <a:lnTo>
                  <a:pt x="163398" y="44450"/>
                </a:lnTo>
                <a:lnTo>
                  <a:pt x="170813" y="43289"/>
                </a:lnTo>
                <a:lnTo>
                  <a:pt x="177003" y="39449"/>
                </a:lnTo>
                <a:lnTo>
                  <a:pt x="181311" y="33537"/>
                </a:lnTo>
                <a:lnTo>
                  <a:pt x="183083" y="26162"/>
                </a:lnTo>
                <a:lnTo>
                  <a:pt x="181922" y="18746"/>
                </a:lnTo>
                <a:lnTo>
                  <a:pt x="178082" y="12557"/>
                </a:lnTo>
                <a:lnTo>
                  <a:pt x="172171" y="8249"/>
                </a:lnTo>
                <a:lnTo>
                  <a:pt x="164795" y="6476"/>
                </a:lnTo>
                <a:lnTo>
                  <a:pt x="106632" y="4190"/>
                </a:lnTo>
                <a:close/>
              </a:path>
              <a:path w="802639" h="521335">
                <a:moveTo>
                  <a:pt x="53682" y="11556"/>
                </a:moveTo>
                <a:lnTo>
                  <a:pt x="48818" y="11556"/>
                </a:lnTo>
                <a:lnTo>
                  <a:pt x="63747" y="40526"/>
                </a:lnTo>
                <a:lnTo>
                  <a:pt x="101462" y="42011"/>
                </a:lnTo>
                <a:lnTo>
                  <a:pt x="53682" y="11556"/>
                </a:lnTo>
                <a:close/>
              </a:path>
              <a:path w="802639" h="521335">
                <a:moveTo>
                  <a:pt x="48818" y="11556"/>
                </a:moveTo>
                <a:lnTo>
                  <a:pt x="31140" y="39242"/>
                </a:lnTo>
                <a:lnTo>
                  <a:pt x="63747" y="40526"/>
                </a:lnTo>
                <a:lnTo>
                  <a:pt x="48818" y="11556"/>
                </a:lnTo>
                <a:close/>
              </a:path>
            </a:pathLst>
          </a:custGeom>
          <a:solidFill>
            <a:srgbClr val="C00000"/>
          </a:solidFill>
        </p:spPr>
        <p:txBody>
          <a:bodyPr wrap="square" lIns="0" tIns="0" rIns="0" bIns="0" rtlCol="0"/>
          <a:lstStyle/>
          <a:p>
            <a:endParaRPr/>
          </a:p>
        </p:txBody>
      </p:sp>
      <p:sp>
        <p:nvSpPr>
          <p:cNvPr id="21" name="object 21"/>
          <p:cNvSpPr/>
          <p:nvPr/>
        </p:nvSpPr>
        <p:spPr>
          <a:xfrm>
            <a:off x="2906776" y="2420873"/>
            <a:ext cx="730250" cy="520700"/>
          </a:xfrm>
          <a:custGeom>
            <a:avLst/>
            <a:gdLst/>
            <a:ahLst/>
            <a:cxnLst/>
            <a:rect l="l" t="t" r="r" b="b"/>
            <a:pathLst>
              <a:path w="730250" h="520700">
                <a:moveTo>
                  <a:pt x="668227" y="43400"/>
                </a:moveTo>
                <a:lnTo>
                  <a:pt x="630516" y="46597"/>
                </a:lnTo>
                <a:lnTo>
                  <a:pt x="0" y="489203"/>
                </a:lnTo>
                <a:lnTo>
                  <a:pt x="21843" y="520446"/>
                </a:lnTo>
                <a:lnTo>
                  <a:pt x="652454" y="77738"/>
                </a:lnTo>
                <a:lnTo>
                  <a:pt x="668227" y="43400"/>
                </a:lnTo>
                <a:close/>
              </a:path>
              <a:path w="730250" h="520700">
                <a:moveTo>
                  <a:pt x="727322" y="6096"/>
                </a:moveTo>
                <a:lnTo>
                  <a:pt x="688213" y="6096"/>
                </a:lnTo>
                <a:lnTo>
                  <a:pt x="710184" y="37211"/>
                </a:lnTo>
                <a:lnTo>
                  <a:pt x="652454" y="77738"/>
                </a:lnTo>
                <a:lnTo>
                  <a:pt x="626618" y="133985"/>
                </a:lnTo>
                <a:lnTo>
                  <a:pt x="624925" y="141327"/>
                </a:lnTo>
                <a:lnTo>
                  <a:pt x="626125" y="148526"/>
                </a:lnTo>
                <a:lnTo>
                  <a:pt x="629921" y="154773"/>
                </a:lnTo>
                <a:lnTo>
                  <a:pt x="636015" y="159258"/>
                </a:lnTo>
                <a:lnTo>
                  <a:pt x="643358" y="160950"/>
                </a:lnTo>
                <a:lnTo>
                  <a:pt x="650557" y="159750"/>
                </a:lnTo>
                <a:lnTo>
                  <a:pt x="656804" y="155954"/>
                </a:lnTo>
                <a:lnTo>
                  <a:pt x="661288" y="149860"/>
                </a:lnTo>
                <a:lnTo>
                  <a:pt x="727322" y="6096"/>
                </a:lnTo>
                <a:close/>
              </a:path>
              <a:path w="730250" h="520700">
                <a:moveTo>
                  <a:pt x="693593" y="13715"/>
                </a:moveTo>
                <a:lnTo>
                  <a:pt x="681863" y="13715"/>
                </a:lnTo>
                <a:lnTo>
                  <a:pt x="700786" y="40639"/>
                </a:lnTo>
                <a:lnTo>
                  <a:pt x="668227" y="43400"/>
                </a:lnTo>
                <a:lnTo>
                  <a:pt x="652454" y="77738"/>
                </a:lnTo>
                <a:lnTo>
                  <a:pt x="710184" y="37211"/>
                </a:lnTo>
                <a:lnTo>
                  <a:pt x="693593" y="13715"/>
                </a:lnTo>
                <a:close/>
              </a:path>
              <a:path w="730250" h="520700">
                <a:moveTo>
                  <a:pt x="730123" y="0"/>
                </a:moveTo>
                <a:lnTo>
                  <a:pt x="565785" y="13842"/>
                </a:lnTo>
                <a:lnTo>
                  <a:pt x="548386" y="34416"/>
                </a:lnTo>
                <a:lnTo>
                  <a:pt x="550493" y="41636"/>
                </a:lnTo>
                <a:lnTo>
                  <a:pt x="555053" y="47307"/>
                </a:lnTo>
                <a:lnTo>
                  <a:pt x="561423" y="50883"/>
                </a:lnTo>
                <a:lnTo>
                  <a:pt x="568960" y="51815"/>
                </a:lnTo>
                <a:lnTo>
                  <a:pt x="630516" y="46597"/>
                </a:lnTo>
                <a:lnTo>
                  <a:pt x="688213" y="6096"/>
                </a:lnTo>
                <a:lnTo>
                  <a:pt x="727322" y="6096"/>
                </a:lnTo>
                <a:lnTo>
                  <a:pt x="730123" y="0"/>
                </a:lnTo>
                <a:close/>
              </a:path>
              <a:path w="730250" h="520700">
                <a:moveTo>
                  <a:pt x="688213" y="6096"/>
                </a:moveTo>
                <a:lnTo>
                  <a:pt x="630516" y="46597"/>
                </a:lnTo>
                <a:lnTo>
                  <a:pt x="668227" y="43400"/>
                </a:lnTo>
                <a:lnTo>
                  <a:pt x="681863" y="13715"/>
                </a:lnTo>
                <a:lnTo>
                  <a:pt x="693593" y="13715"/>
                </a:lnTo>
                <a:lnTo>
                  <a:pt x="688213" y="6096"/>
                </a:lnTo>
                <a:close/>
              </a:path>
              <a:path w="730250" h="520700">
                <a:moveTo>
                  <a:pt x="681863" y="13715"/>
                </a:moveTo>
                <a:lnTo>
                  <a:pt x="668227" y="43400"/>
                </a:lnTo>
                <a:lnTo>
                  <a:pt x="700786" y="40639"/>
                </a:lnTo>
                <a:lnTo>
                  <a:pt x="681863" y="13715"/>
                </a:lnTo>
                <a:close/>
              </a:path>
            </a:pathLst>
          </a:custGeom>
          <a:solidFill>
            <a:srgbClr val="C00000"/>
          </a:solidFill>
        </p:spPr>
        <p:txBody>
          <a:bodyPr wrap="square" lIns="0" tIns="0" rIns="0" bIns="0" rtlCol="0"/>
          <a:lstStyle/>
          <a:p>
            <a:endParaRPr/>
          </a:p>
        </p:txBody>
      </p:sp>
      <p:sp>
        <p:nvSpPr>
          <p:cNvPr id="22" name="object 22"/>
          <p:cNvSpPr/>
          <p:nvPr/>
        </p:nvSpPr>
        <p:spPr>
          <a:xfrm>
            <a:off x="1187881" y="3701034"/>
            <a:ext cx="801370" cy="452120"/>
          </a:xfrm>
          <a:custGeom>
            <a:avLst/>
            <a:gdLst/>
            <a:ahLst/>
            <a:cxnLst/>
            <a:rect l="l" t="t" r="r" b="b"/>
            <a:pathLst>
              <a:path w="801369" h="452120">
                <a:moveTo>
                  <a:pt x="104585" y="297013"/>
                </a:moveTo>
                <a:lnTo>
                  <a:pt x="97294" y="297338"/>
                </a:lnTo>
                <a:lnTo>
                  <a:pt x="90670" y="300378"/>
                </a:lnTo>
                <a:lnTo>
                  <a:pt x="85547" y="305943"/>
                </a:lnTo>
                <a:lnTo>
                  <a:pt x="0" y="447040"/>
                </a:lnTo>
                <a:lnTo>
                  <a:pt x="164922" y="452120"/>
                </a:lnTo>
                <a:lnTo>
                  <a:pt x="172389" y="450812"/>
                </a:lnTo>
                <a:lnTo>
                  <a:pt x="178558" y="446897"/>
                </a:lnTo>
                <a:lnTo>
                  <a:pt x="179363" y="445770"/>
                </a:lnTo>
                <a:lnTo>
                  <a:pt x="42316" y="445770"/>
                </a:lnTo>
                <a:lnTo>
                  <a:pt x="24129" y="412242"/>
                </a:lnTo>
                <a:lnTo>
                  <a:pt x="86130" y="378568"/>
                </a:lnTo>
                <a:lnTo>
                  <a:pt x="118186" y="325755"/>
                </a:lnTo>
                <a:lnTo>
                  <a:pt x="120746" y="318631"/>
                </a:lnTo>
                <a:lnTo>
                  <a:pt x="120376" y="311340"/>
                </a:lnTo>
                <a:lnTo>
                  <a:pt x="117293" y="304716"/>
                </a:lnTo>
                <a:lnTo>
                  <a:pt x="111709" y="299593"/>
                </a:lnTo>
                <a:lnTo>
                  <a:pt x="104585" y="297013"/>
                </a:lnTo>
                <a:close/>
              </a:path>
              <a:path w="801369" h="452120">
                <a:moveTo>
                  <a:pt x="86130" y="378568"/>
                </a:moveTo>
                <a:lnTo>
                  <a:pt x="24129" y="412242"/>
                </a:lnTo>
                <a:lnTo>
                  <a:pt x="42316" y="445770"/>
                </a:lnTo>
                <a:lnTo>
                  <a:pt x="54943" y="438912"/>
                </a:lnTo>
                <a:lnTo>
                  <a:pt x="49504" y="438912"/>
                </a:lnTo>
                <a:lnTo>
                  <a:pt x="33807" y="409956"/>
                </a:lnTo>
                <a:lnTo>
                  <a:pt x="67079" y="409956"/>
                </a:lnTo>
                <a:lnTo>
                  <a:pt x="86130" y="378568"/>
                </a:lnTo>
                <a:close/>
              </a:path>
              <a:path w="801369" h="452120">
                <a:moveTo>
                  <a:pt x="104269" y="412121"/>
                </a:moveTo>
                <a:lnTo>
                  <a:pt x="42316" y="445770"/>
                </a:lnTo>
                <a:lnTo>
                  <a:pt x="179363" y="445770"/>
                </a:lnTo>
                <a:lnTo>
                  <a:pt x="182799" y="440957"/>
                </a:lnTo>
                <a:lnTo>
                  <a:pt x="184480" y="433578"/>
                </a:lnTo>
                <a:lnTo>
                  <a:pt x="183245" y="426110"/>
                </a:lnTo>
                <a:lnTo>
                  <a:pt x="179368" y="419941"/>
                </a:lnTo>
                <a:lnTo>
                  <a:pt x="173443" y="415700"/>
                </a:lnTo>
                <a:lnTo>
                  <a:pt x="166065" y="414020"/>
                </a:lnTo>
                <a:lnTo>
                  <a:pt x="104269" y="412121"/>
                </a:lnTo>
                <a:close/>
              </a:path>
              <a:path w="801369" h="452120">
                <a:moveTo>
                  <a:pt x="33807" y="409956"/>
                </a:moveTo>
                <a:lnTo>
                  <a:pt x="49504" y="438912"/>
                </a:lnTo>
                <a:lnTo>
                  <a:pt x="66470" y="410959"/>
                </a:lnTo>
                <a:lnTo>
                  <a:pt x="33807" y="409956"/>
                </a:lnTo>
                <a:close/>
              </a:path>
              <a:path w="801369" h="452120">
                <a:moveTo>
                  <a:pt x="66470" y="410959"/>
                </a:moveTo>
                <a:lnTo>
                  <a:pt x="49504" y="438912"/>
                </a:lnTo>
                <a:lnTo>
                  <a:pt x="54943" y="438912"/>
                </a:lnTo>
                <a:lnTo>
                  <a:pt x="104269" y="412121"/>
                </a:lnTo>
                <a:lnTo>
                  <a:pt x="66470" y="410959"/>
                </a:lnTo>
                <a:close/>
              </a:path>
              <a:path w="801369" h="452120">
                <a:moveTo>
                  <a:pt x="783158" y="0"/>
                </a:moveTo>
                <a:lnTo>
                  <a:pt x="86130" y="378568"/>
                </a:lnTo>
                <a:lnTo>
                  <a:pt x="66470" y="410959"/>
                </a:lnTo>
                <a:lnTo>
                  <a:pt x="104269" y="412121"/>
                </a:lnTo>
                <a:lnTo>
                  <a:pt x="801319" y="33528"/>
                </a:lnTo>
                <a:lnTo>
                  <a:pt x="783158" y="0"/>
                </a:lnTo>
                <a:close/>
              </a:path>
              <a:path w="801369" h="452120">
                <a:moveTo>
                  <a:pt x="67079" y="409956"/>
                </a:moveTo>
                <a:lnTo>
                  <a:pt x="33807" y="409956"/>
                </a:lnTo>
                <a:lnTo>
                  <a:pt x="66470" y="410959"/>
                </a:lnTo>
                <a:lnTo>
                  <a:pt x="67079" y="409956"/>
                </a:lnTo>
                <a:close/>
              </a:path>
            </a:pathLst>
          </a:custGeom>
          <a:solidFill>
            <a:srgbClr val="C00000"/>
          </a:solidFill>
        </p:spPr>
        <p:txBody>
          <a:bodyPr wrap="square" lIns="0" tIns="0" rIns="0" bIns="0" rtlCol="0"/>
          <a:lstStyle/>
          <a:p>
            <a:endParaRPr/>
          </a:p>
        </p:txBody>
      </p:sp>
      <p:sp>
        <p:nvSpPr>
          <p:cNvPr id="23" name="object 23"/>
          <p:cNvSpPr/>
          <p:nvPr/>
        </p:nvSpPr>
        <p:spPr>
          <a:xfrm>
            <a:off x="3017392" y="3665092"/>
            <a:ext cx="763270" cy="483234"/>
          </a:xfrm>
          <a:custGeom>
            <a:avLst/>
            <a:gdLst/>
            <a:ahLst/>
            <a:cxnLst/>
            <a:rect l="l" t="t" r="r" b="b"/>
            <a:pathLst>
              <a:path w="763270" h="483235">
                <a:moveTo>
                  <a:pt x="598932" y="440308"/>
                </a:moveTo>
                <a:lnTo>
                  <a:pt x="591464" y="441634"/>
                </a:lnTo>
                <a:lnTo>
                  <a:pt x="585295" y="445579"/>
                </a:lnTo>
                <a:lnTo>
                  <a:pt x="581054" y="451524"/>
                </a:lnTo>
                <a:lnTo>
                  <a:pt x="579373" y="458850"/>
                </a:lnTo>
                <a:lnTo>
                  <a:pt x="580681" y="466318"/>
                </a:lnTo>
                <a:lnTo>
                  <a:pt x="584596" y="472487"/>
                </a:lnTo>
                <a:lnTo>
                  <a:pt x="590536" y="476728"/>
                </a:lnTo>
                <a:lnTo>
                  <a:pt x="597916" y="478408"/>
                </a:lnTo>
                <a:lnTo>
                  <a:pt x="762889" y="482853"/>
                </a:lnTo>
                <a:lnTo>
                  <a:pt x="760933" y="479170"/>
                </a:lnTo>
                <a:lnTo>
                  <a:pt x="720724" y="479170"/>
                </a:lnTo>
                <a:lnTo>
                  <a:pt x="660831" y="442031"/>
                </a:lnTo>
                <a:lnTo>
                  <a:pt x="598932" y="440308"/>
                </a:lnTo>
                <a:close/>
              </a:path>
              <a:path w="763270" h="483235">
                <a:moveTo>
                  <a:pt x="660831" y="442031"/>
                </a:moveTo>
                <a:lnTo>
                  <a:pt x="720724" y="479170"/>
                </a:lnTo>
                <a:lnTo>
                  <a:pt x="725210" y="471931"/>
                </a:lnTo>
                <a:lnTo>
                  <a:pt x="713867" y="471931"/>
                </a:lnTo>
                <a:lnTo>
                  <a:pt x="698580" y="443082"/>
                </a:lnTo>
                <a:lnTo>
                  <a:pt x="660831" y="442031"/>
                </a:lnTo>
                <a:close/>
              </a:path>
              <a:path w="763270" h="483235">
                <a:moveTo>
                  <a:pt x="667007" y="327148"/>
                </a:moveTo>
                <a:lnTo>
                  <a:pt x="659765" y="329310"/>
                </a:lnTo>
                <a:lnTo>
                  <a:pt x="653926" y="334051"/>
                </a:lnTo>
                <a:lnTo>
                  <a:pt x="650494" y="340471"/>
                </a:lnTo>
                <a:lnTo>
                  <a:pt x="649728" y="347724"/>
                </a:lnTo>
                <a:lnTo>
                  <a:pt x="651891" y="354964"/>
                </a:lnTo>
                <a:lnTo>
                  <a:pt x="680856" y="409632"/>
                </a:lnTo>
                <a:lnTo>
                  <a:pt x="740791" y="446785"/>
                </a:lnTo>
                <a:lnTo>
                  <a:pt x="720724" y="479170"/>
                </a:lnTo>
                <a:lnTo>
                  <a:pt x="760933" y="479170"/>
                </a:lnTo>
                <a:lnTo>
                  <a:pt x="685545" y="337184"/>
                </a:lnTo>
                <a:lnTo>
                  <a:pt x="680731" y="331346"/>
                </a:lnTo>
                <a:lnTo>
                  <a:pt x="674274" y="327913"/>
                </a:lnTo>
                <a:lnTo>
                  <a:pt x="667007" y="327148"/>
                </a:lnTo>
                <a:close/>
              </a:path>
              <a:path w="763270" h="483235">
                <a:moveTo>
                  <a:pt x="698580" y="443082"/>
                </a:moveTo>
                <a:lnTo>
                  <a:pt x="713867" y="471931"/>
                </a:lnTo>
                <a:lnTo>
                  <a:pt x="731266" y="443991"/>
                </a:lnTo>
                <a:lnTo>
                  <a:pt x="698580" y="443082"/>
                </a:lnTo>
                <a:close/>
              </a:path>
              <a:path w="763270" h="483235">
                <a:moveTo>
                  <a:pt x="680856" y="409632"/>
                </a:moveTo>
                <a:lnTo>
                  <a:pt x="698580" y="443082"/>
                </a:lnTo>
                <a:lnTo>
                  <a:pt x="731266" y="443991"/>
                </a:lnTo>
                <a:lnTo>
                  <a:pt x="713867" y="471931"/>
                </a:lnTo>
                <a:lnTo>
                  <a:pt x="725210" y="471931"/>
                </a:lnTo>
                <a:lnTo>
                  <a:pt x="740791" y="446785"/>
                </a:lnTo>
                <a:lnTo>
                  <a:pt x="680856" y="409632"/>
                </a:lnTo>
                <a:close/>
              </a:path>
              <a:path w="763270" h="483235">
                <a:moveTo>
                  <a:pt x="20065" y="0"/>
                </a:moveTo>
                <a:lnTo>
                  <a:pt x="0" y="32257"/>
                </a:lnTo>
                <a:lnTo>
                  <a:pt x="660831" y="442031"/>
                </a:lnTo>
                <a:lnTo>
                  <a:pt x="698580" y="443082"/>
                </a:lnTo>
                <a:lnTo>
                  <a:pt x="680856" y="409632"/>
                </a:lnTo>
                <a:lnTo>
                  <a:pt x="20065" y="0"/>
                </a:lnTo>
                <a:close/>
              </a:path>
            </a:pathLst>
          </a:custGeom>
          <a:solidFill>
            <a:srgbClr val="C00000"/>
          </a:solidFill>
        </p:spPr>
        <p:txBody>
          <a:bodyPr wrap="square" lIns="0" tIns="0" rIns="0" bIns="0" rtlCol="0"/>
          <a:lstStyle/>
          <a:p>
            <a:endParaRPr/>
          </a:p>
        </p:txBody>
      </p:sp>
      <p:sp>
        <p:nvSpPr>
          <p:cNvPr id="24" name="object 24"/>
          <p:cNvSpPr/>
          <p:nvPr/>
        </p:nvSpPr>
        <p:spPr>
          <a:xfrm>
            <a:off x="5631815" y="2306573"/>
            <a:ext cx="906144" cy="592455"/>
          </a:xfrm>
          <a:custGeom>
            <a:avLst/>
            <a:gdLst/>
            <a:ahLst/>
            <a:cxnLst/>
            <a:rect l="l" t="t" r="r" b="b"/>
            <a:pathLst>
              <a:path w="906145" h="592455">
                <a:moveTo>
                  <a:pt x="63598" y="40906"/>
                </a:moveTo>
                <a:lnTo>
                  <a:pt x="80727" y="74514"/>
                </a:lnTo>
                <a:lnTo>
                  <a:pt x="885189" y="592327"/>
                </a:lnTo>
                <a:lnTo>
                  <a:pt x="905763" y="560197"/>
                </a:lnTo>
                <a:lnTo>
                  <a:pt x="101359" y="42538"/>
                </a:lnTo>
                <a:lnTo>
                  <a:pt x="63598" y="40906"/>
                </a:lnTo>
                <a:close/>
              </a:path>
              <a:path w="906145" h="592455">
                <a:moveTo>
                  <a:pt x="0" y="0"/>
                </a:moveTo>
                <a:lnTo>
                  <a:pt x="74930" y="146938"/>
                </a:lnTo>
                <a:lnTo>
                  <a:pt x="79597" y="152892"/>
                </a:lnTo>
                <a:lnTo>
                  <a:pt x="85979" y="156463"/>
                </a:lnTo>
                <a:lnTo>
                  <a:pt x="93218" y="157368"/>
                </a:lnTo>
                <a:lnTo>
                  <a:pt x="100457" y="155321"/>
                </a:lnTo>
                <a:lnTo>
                  <a:pt x="106410" y="150598"/>
                </a:lnTo>
                <a:lnTo>
                  <a:pt x="109982" y="144208"/>
                </a:lnTo>
                <a:lnTo>
                  <a:pt x="110886" y="136961"/>
                </a:lnTo>
                <a:lnTo>
                  <a:pt x="108838" y="129666"/>
                </a:lnTo>
                <a:lnTo>
                  <a:pt x="80727" y="74514"/>
                </a:lnTo>
                <a:lnTo>
                  <a:pt x="21589" y="36449"/>
                </a:lnTo>
                <a:lnTo>
                  <a:pt x="42163" y="4445"/>
                </a:lnTo>
                <a:lnTo>
                  <a:pt x="101221" y="4445"/>
                </a:lnTo>
                <a:lnTo>
                  <a:pt x="0" y="0"/>
                </a:lnTo>
                <a:close/>
              </a:path>
              <a:path w="906145" h="592455">
                <a:moveTo>
                  <a:pt x="42163" y="4445"/>
                </a:moveTo>
                <a:lnTo>
                  <a:pt x="21589" y="36449"/>
                </a:lnTo>
                <a:lnTo>
                  <a:pt x="80727" y="74514"/>
                </a:lnTo>
                <a:lnTo>
                  <a:pt x="63598" y="40906"/>
                </a:lnTo>
                <a:lnTo>
                  <a:pt x="30987" y="39497"/>
                </a:lnTo>
                <a:lnTo>
                  <a:pt x="48768" y="11811"/>
                </a:lnTo>
                <a:lnTo>
                  <a:pt x="53610" y="11811"/>
                </a:lnTo>
                <a:lnTo>
                  <a:pt x="42163" y="4445"/>
                </a:lnTo>
                <a:close/>
              </a:path>
              <a:path w="906145" h="592455">
                <a:moveTo>
                  <a:pt x="101221" y="4445"/>
                </a:moveTo>
                <a:lnTo>
                  <a:pt x="42163" y="4445"/>
                </a:lnTo>
                <a:lnTo>
                  <a:pt x="101359" y="42538"/>
                </a:lnTo>
                <a:lnTo>
                  <a:pt x="163195" y="45212"/>
                </a:lnTo>
                <a:lnTo>
                  <a:pt x="170686" y="44070"/>
                </a:lnTo>
                <a:lnTo>
                  <a:pt x="176926" y="40274"/>
                </a:lnTo>
                <a:lnTo>
                  <a:pt x="181286" y="34407"/>
                </a:lnTo>
                <a:lnTo>
                  <a:pt x="183134" y="27050"/>
                </a:lnTo>
                <a:lnTo>
                  <a:pt x="181919" y="19561"/>
                </a:lnTo>
                <a:lnTo>
                  <a:pt x="178085" y="13335"/>
                </a:lnTo>
                <a:lnTo>
                  <a:pt x="172204" y="9013"/>
                </a:lnTo>
                <a:lnTo>
                  <a:pt x="164846" y="7238"/>
                </a:lnTo>
                <a:lnTo>
                  <a:pt x="101221" y="4445"/>
                </a:lnTo>
                <a:close/>
              </a:path>
              <a:path w="906145" h="592455">
                <a:moveTo>
                  <a:pt x="53610" y="11811"/>
                </a:moveTo>
                <a:lnTo>
                  <a:pt x="48768" y="11811"/>
                </a:lnTo>
                <a:lnTo>
                  <a:pt x="63598" y="40906"/>
                </a:lnTo>
                <a:lnTo>
                  <a:pt x="101359" y="42538"/>
                </a:lnTo>
                <a:lnTo>
                  <a:pt x="53610" y="11811"/>
                </a:lnTo>
                <a:close/>
              </a:path>
              <a:path w="906145" h="592455">
                <a:moveTo>
                  <a:pt x="48768" y="11811"/>
                </a:moveTo>
                <a:lnTo>
                  <a:pt x="30987" y="39497"/>
                </a:lnTo>
                <a:lnTo>
                  <a:pt x="63598" y="40906"/>
                </a:lnTo>
                <a:lnTo>
                  <a:pt x="48768" y="11811"/>
                </a:lnTo>
                <a:close/>
              </a:path>
            </a:pathLst>
          </a:custGeom>
          <a:solidFill>
            <a:srgbClr val="006FC0"/>
          </a:solidFill>
        </p:spPr>
        <p:txBody>
          <a:bodyPr wrap="square" lIns="0" tIns="0" rIns="0" bIns="0" rtlCol="0"/>
          <a:lstStyle/>
          <a:p>
            <a:endParaRPr/>
          </a:p>
        </p:txBody>
      </p:sp>
      <p:sp>
        <p:nvSpPr>
          <p:cNvPr id="25" name="object 25"/>
          <p:cNvSpPr/>
          <p:nvPr/>
        </p:nvSpPr>
        <p:spPr>
          <a:xfrm>
            <a:off x="7154164" y="2350770"/>
            <a:ext cx="730250" cy="520700"/>
          </a:xfrm>
          <a:custGeom>
            <a:avLst/>
            <a:gdLst/>
            <a:ahLst/>
            <a:cxnLst/>
            <a:rect l="l" t="t" r="r" b="b"/>
            <a:pathLst>
              <a:path w="730250" h="520700">
                <a:moveTo>
                  <a:pt x="668227" y="43400"/>
                </a:moveTo>
                <a:lnTo>
                  <a:pt x="630516" y="46597"/>
                </a:lnTo>
                <a:lnTo>
                  <a:pt x="0" y="489203"/>
                </a:lnTo>
                <a:lnTo>
                  <a:pt x="21843" y="520445"/>
                </a:lnTo>
                <a:lnTo>
                  <a:pt x="652454" y="77738"/>
                </a:lnTo>
                <a:lnTo>
                  <a:pt x="668227" y="43400"/>
                </a:lnTo>
                <a:close/>
              </a:path>
              <a:path w="730250" h="520700">
                <a:moveTo>
                  <a:pt x="727322" y="6095"/>
                </a:moveTo>
                <a:lnTo>
                  <a:pt x="688212" y="6095"/>
                </a:lnTo>
                <a:lnTo>
                  <a:pt x="710183" y="37210"/>
                </a:lnTo>
                <a:lnTo>
                  <a:pt x="652454" y="77738"/>
                </a:lnTo>
                <a:lnTo>
                  <a:pt x="626617" y="133984"/>
                </a:lnTo>
                <a:lnTo>
                  <a:pt x="624925" y="141327"/>
                </a:lnTo>
                <a:lnTo>
                  <a:pt x="626125" y="148526"/>
                </a:lnTo>
                <a:lnTo>
                  <a:pt x="629921" y="154773"/>
                </a:lnTo>
                <a:lnTo>
                  <a:pt x="636015" y="159257"/>
                </a:lnTo>
                <a:lnTo>
                  <a:pt x="643358" y="160950"/>
                </a:lnTo>
                <a:lnTo>
                  <a:pt x="650557" y="159750"/>
                </a:lnTo>
                <a:lnTo>
                  <a:pt x="656804" y="155954"/>
                </a:lnTo>
                <a:lnTo>
                  <a:pt x="661288" y="149859"/>
                </a:lnTo>
                <a:lnTo>
                  <a:pt x="727322" y="6095"/>
                </a:lnTo>
                <a:close/>
              </a:path>
              <a:path w="730250" h="520700">
                <a:moveTo>
                  <a:pt x="693593" y="13715"/>
                </a:moveTo>
                <a:lnTo>
                  <a:pt x="681862" y="13715"/>
                </a:lnTo>
                <a:lnTo>
                  <a:pt x="700785" y="40639"/>
                </a:lnTo>
                <a:lnTo>
                  <a:pt x="668227" y="43400"/>
                </a:lnTo>
                <a:lnTo>
                  <a:pt x="652454" y="77738"/>
                </a:lnTo>
                <a:lnTo>
                  <a:pt x="710183" y="37210"/>
                </a:lnTo>
                <a:lnTo>
                  <a:pt x="693593" y="13715"/>
                </a:lnTo>
                <a:close/>
              </a:path>
              <a:path w="730250" h="520700">
                <a:moveTo>
                  <a:pt x="730122" y="0"/>
                </a:moveTo>
                <a:lnTo>
                  <a:pt x="565784" y="13842"/>
                </a:lnTo>
                <a:lnTo>
                  <a:pt x="548385" y="34416"/>
                </a:lnTo>
                <a:lnTo>
                  <a:pt x="550493" y="41636"/>
                </a:lnTo>
                <a:lnTo>
                  <a:pt x="555053" y="47307"/>
                </a:lnTo>
                <a:lnTo>
                  <a:pt x="561423" y="50883"/>
                </a:lnTo>
                <a:lnTo>
                  <a:pt x="568959" y="51815"/>
                </a:lnTo>
                <a:lnTo>
                  <a:pt x="630516" y="46597"/>
                </a:lnTo>
                <a:lnTo>
                  <a:pt x="688212" y="6095"/>
                </a:lnTo>
                <a:lnTo>
                  <a:pt x="727322" y="6095"/>
                </a:lnTo>
                <a:lnTo>
                  <a:pt x="730122" y="0"/>
                </a:lnTo>
                <a:close/>
              </a:path>
              <a:path w="730250" h="520700">
                <a:moveTo>
                  <a:pt x="688212" y="6095"/>
                </a:moveTo>
                <a:lnTo>
                  <a:pt x="630516" y="46597"/>
                </a:lnTo>
                <a:lnTo>
                  <a:pt x="668227" y="43400"/>
                </a:lnTo>
                <a:lnTo>
                  <a:pt x="681862" y="13715"/>
                </a:lnTo>
                <a:lnTo>
                  <a:pt x="693593" y="13715"/>
                </a:lnTo>
                <a:lnTo>
                  <a:pt x="688212" y="6095"/>
                </a:lnTo>
                <a:close/>
              </a:path>
              <a:path w="730250" h="520700">
                <a:moveTo>
                  <a:pt x="681862" y="13715"/>
                </a:moveTo>
                <a:lnTo>
                  <a:pt x="668227" y="43400"/>
                </a:lnTo>
                <a:lnTo>
                  <a:pt x="700785" y="40639"/>
                </a:lnTo>
                <a:lnTo>
                  <a:pt x="681862" y="13715"/>
                </a:lnTo>
                <a:close/>
              </a:path>
            </a:pathLst>
          </a:custGeom>
          <a:solidFill>
            <a:srgbClr val="006FC0"/>
          </a:solidFill>
        </p:spPr>
        <p:txBody>
          <a:bodyPr wrap="square" lIns="0" tIns="0" rIns="0" bIns="0" rtlCol="0"/>
          <a:lstStyle/>
          <a:p>
            <a:endParaRPr/>
          </a:p>
        </p:txBody>
      </p:sp>
      <p:sp>
        <p:nvSpPr>
          <p:cNvPr id="26" name="object 26"/>
          <p:cNvSpPr/>
          <p:nvPr/>
        </p:nvSpPr>
        <p:spPr>
          <a:xfrm>
            <a:off x="6791791" y="3618357"/>
            <a:ext cx="171450" cy="578485"/>
          </a:xfrm>
          <a:custGeom>
            <a:avLst/>
            <a:gdLst/>
            <a:ahLst/>
            <a:cxnLst/>
            <a:rect l="l" t="t" r="r" b="b"/>
            <a:pathLst>
              <a:path w="171450" h="578485">
                <a:moveTo>
                  <a:pt x="15930" y="408898"/>
                </a:moveTo>
                <a:lnTo>
                  <a:pt x="8804" y="411480"/>
                </a:lnTo>
                <a:lnTo>
                  <a:pt x="3313" y="416621"/>
                </a:lnTo>
                <a:lnTo>
                  <a:pt x="311" y="423275"/>
                </a:lnTo>
                <a:lnTo>
                  <a:pt x="0" y="430571"/>
                </a:lnTo>
                <a:lnTo>
                  <a:pt x="2581" y="437642"/>
                </a:lnTo>
                <a:lnTo>
                  <a:pt x="88814" y="578358"/>
                </a:lnTo>
                <a:lnTo>
                  <a:pt x="109573" y="540893"/>
                </a:lnTo>
                <a:lnTo>
                  <a:pt x="68875" y="540893"/>
                </a:lnTo>
                <a:lnTo>
                  <a:pt x="67333" y="470389"/>
                </a:lnTo>
                <a:lnTo>
                  <a:pt x="35093" y="417703"/>
                </a:lnTo>
                <a:lnTo>
                  <a:pt x="29896" y="412212"/>
                </a:lnTo>
                <a:lnTo>
                  <a:pt x="23235" y="409209"/>
                </a:lnTo>
                <a:lnTo>
                  <a:pt x="15930" y="408898"/>
                </a:lnTo>
                <a:close/>
              </a:path>
              <a:path w="171450" h="578485">
                <a:moveTo>
                  <a:pt x="67333" y="470389"/>
                </a:moveTo>
                <a:lnTo>
                  <a:pt x="68875" y="540893"/>
                </a:lnTo>
                <a:lnTo>
                  <a:pt x="106975" y="540131"/>
                </a:lnTo>
                <a:lnTo>
                  <a:pt x="106781" y="531241"/>
                </a:lnTo>
                <a:lnTo>
                  <a:pt x="71288" y="531241"/>
                </a:lnTo>
                <a:lnTo>
                  <a:pt x="87107" y="502703"/>
                </a:lnTo>
                <a:lnTo>
                  <a:pt x="67333" y="470389"/>
                </a:lnTo>
                <a:close/>
              </a:path>
              <a:path w="171450" h="578485">
                <a:moveTo>
                  <a:pt x="154158" y="405846"/>
                </a:moveTo>
                <a:lnTo>
                  <a:pt x="146901" y="406479"/>
                </a:lnTo>
                <a:lnTo>
                  <a:pt x="140382" y="409803"/>
                </a:lnTo>
                <a:lnTo>
                  <a:pt x="135423" y="415544"/>
                </a:lnTo>
                <a:lnTo>
                  <a:pt x="105434" y="469643"/>
                </a:lnTo>
                <a:lnTo>
                  <a:pt x="106975" y="540131"/>
                </a:lnTo>
                <a:lnTo>
                  <a:pt x="68875" y="540893"/>
                </a:lnTo>
                <a:lnTo>
                  <a:pt x="109573" y="540893"/>
                </a:lnTo>
                <a:lnTo>
                  <a:pt x="168824" y="433959"/>
                </a:lnTo>
                <a:lnTo>
                  <a:pt x="171100" y="426787"/>
                </a:lnTo>
                <a:lnTo>
                  <a:pt x="170459" y="419544"/>
                </a:lnTo>
                <a:lnTo>
                  <a:pt x="167128" y="413063"/>
                </a:lnTo>
                <a:lnTo>
                  <a:pt x="161331" y="408178"/>
                </a:lnTo>
                <a:lnTo>
                  <a:pt x="154158" y="405846"/>
                </a:lnTo>
                <a:close/>
              </a:path>
              <a:path w="171450" h="578485">
                <a:moveTo>
                  <a:pt x="87107" y="502703"/>
                </a:moveTo>
                <a:lnTo>
                  <a:pt x="71288" y="531241"/>
                </a:lnTo>
                <a:lnTo>
                  <a:pt x="104181" y="530606"/>
                </a:lnTo>
                <a:lnTo>
                  <a:pt x="87107" y="502703"/>
                </a:lnTo>
                <a:close/>
              </a:path>
              <a:path w="171450" h="578485">
                <a:moveTo>
                  <a:pt x="105434" y="469643"/>
                </a:moveTo>
                <a:lnTo>
                  <a:pt x="87107" y="502703"/>
                </a:lnTo>
                <a:lnTo>
                  <a:pt x="104181" y="530606"/>
                </a:lnTo>
                <a:lnTo>
                  <a:pt x="71288" y="531241"/>
                </a:lnTo>
                <a:lnTo>
                  <a:pt x="106781" y="531241"/>
                </a:lnTo>
                <a:lnTo>
                  <a:pt x="105434" y="469643"/>
                </a:lnTo>
                <a:close/>
              </a:path>
              <a:path w="171450" h="578485">
                <a:moveTo>
                  <a:pt x="95164" y="0"/>
                </a:moveTo>
                <a:lnTo>
                  <a:pt x="57064" y="762"/>
                </a:lnTo>
                <a:lnTo>
                  <a:pt x="67333" y="470389"/>
                </a:lnTo>
                <a:lnTo>
                  <a:pt x="87107" y="502703"/>
                </a:lnTo>
                <a:lnTo>
                  <a:pt x="105434" y="469643"/>
                </a:lnTo>
                <a:lnTo>
                  <a:pt x="95164" y="0"/>
                </a:lnTo>
                <a:close/>
              </a:path>
            </a:pathLst>
          </a:custGeom>
          <a:solidFill>
            <a:srgbClr val="006FC0"/>
          </a:solidFill>
        </p:spPr>
        <p:txBody>
          <a:bodyPr wrap="square" lIns="0" tIns="0" rIns="0" bIns="0" rtlCol="0"/>
          <a:lstStyle/>
          <a:p>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18176" y="188976"/>
            <a:ext cx="3817620" cy="4189476"/>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46303" y="889533"/>
            <a:ext cx="7905115" cy="5502910"/>
          </a:xfrm>
          <a:prstGeom prst="rect">
            <a:avLst/>
          </a:prstGeom>
        </p:spPr>
        <p:txBody>
          <a:bodyPr vert="horz" wrap="square" lIns="0" tIns="12700" rIns="0" bIns="0" rtlCol="0">
            <a:spAutoFit/>
          </a:bodyPr>
          <a:lstStyle/>
          <a:p>
            <a:pPr marL="12700" marR="2653030">
              <a:lnSpc>
                <a:spcPct val="150000"/>
              </a:lnSpc>
              <a:spcBef>
                <a:spcPts val="100"/>
              </a:spcBef>
            </a:pPr>
            <a:r>
              <a:rPr sz="2800" b="1" spc="-10" dirty="0">
                <a:solidFill>
                  <a:srgbClr val="001F5F"/>
                </a:solidFill>
                <a:latin typeface="Bookman Old Style"/>
                <a:cs typeface="Bookman Old Style"/>
              </a:rPr>
              <a:t>Боже наш, спаси </a:t>
            </a:r>
            <a:r>
              <a:rPr sz="2800" b="1" spc="-5" dirty="0">
                <a:solidFill>
                  <a:srgbClr val="001F5F"/>
                </a:solidFill>
                <a:latin typeface="Bookman Old Style"/>
                <a:cs typeface="Bookman Old Style"/>
              </a:rPr>
              <a:t>і сохрани  Державу </a:t>
            </a:r>
            <a:r>
              <a:rPr sz="2800" b="1" spc="-10" dirty="0">
                <a:solidFill>
                  <a:srgbClr val="001F5F"/>
                </a:solidFill>
                <a:latin typeface="Bookman Old Style"/>
                <a:cs typeface="Bookman Old Style"/>
              </a:rPr>
              <a:t>нашу</a:t>
            </a:r>
            <a:r>
              <a:rPr sz="2800" b="1" dirty="0">
                <a:solidFill>
                  <a:srgbClr val="001F5F"/>
                </a:solidFill>
                <a:latin typeface="Bookman Old Style"/>
                <a:cs typeface="Bookman Old Style"/>
              </a:rPr>
              <a:t> </a:t>
            </a:r>
            <a:r>
              <a:rPr sz="2800" b="1" spc="-5" dirty="0">
                <a:solidFill>
                  <a:srgbClr val="001F5F"/>
                </a:solidFill>
                <a:latin typeface="Bookman Old Style"/>
                <a:cs typeface="Bookman Old Style"/>
              </a:rPr>
              <a:t>Україну,</a:t>
            </a:r>
            <a:endParaRPr sz="2800" dirty="0">
              <a:latin typeface="Bookman Old Style"/>
              <a:cs typeface="Bookman Old Style"/>
            </a:endParaRPr>
          </a:p>
          <a:p>
            <a:pPr marL="12700" marR="2433955">
              <a:lnSpc>
                <a:spcPts val="5040"/>
              </a:lnSpc>
              <a:spcBef>
                <a:spcPts val="445"/>
              </a:spcBef>
            </a:pPr>
            <a:r>
              <a:rPr sz="2800" b="1" spc="-5" dirty="0">
                <a:solidFill>
                  <a:srgbClr val="001F5F"/>
                </a:solidFill>
                <a:latin typeface="Bookman Old Style"/>
                <a:cs typeface="Bookman Old Style"/>
              </a:rPr>
              <a:t>Від всіх </a:t>
            </a:r>
            <a:r>
              <a:rPr sz="2800" b="1" spc="-10" dirty="0">
                <a:solidFill>
                  <a:srgbClr val="001F5F"/>
                </a:solidFill>
                <a:latin typeface="Bookman Old Style"/>
                <a:cs typeface="Bookman Old Style"/>
              </a:rPr>
              <a:t>напастей </a:t>
            </a:r>
            <a:r>
              <a:rPr sz="2800" b="1" spc="-5" dirty="0">
                <a:solidFill>
                  <a:srgbClr val="001F5F"/>
                </a:solidFill>
                <a:latin typeface="Bookman Old Style"/>
                <a:cs typeface="Bookman Old Style"/>
              </a:rPr>
              <a:t>відверни,  Не </a:t>
            </a:r>
            <a:r>
              <a:rPr sz="2800" b="1" spc="-10" dirty="0">
                <a:solidFill>
                  <a:srgbClr val="001F5F"/>
                </a:solidFill>
                <a:latin typeface="Bookman Old Style"/>
                <a:cs typeface="Bookman Old Style"/>
              </a:rPr>
              <a:t>доведи нас до</a:t>
            </a:r>
            <a:r>
              <a:rPr sz="2800" b="1" spc="35" dirty="0">
                <a:solidFill>
                  <a:srgbClr val="001F5F"/>
                </a:solidFill>
                <a:latin typeface="Bookman Old Style"/>
                <a:cs typeface="Bookman Old Style"/>
              </a:rPr>
              <a:t> </a:t>
            </a:r>
            <a:r>
              <a:rPr sz="2800" b="1" spc="-10" dirty="0">
                <a:solidFill>
                  <a:srgbClr val="001F5F"/>
                </a:solidFill>
                <a:latin typeface="Bookman Old Style"/>
                <a:cs typeface="Bookman Old Style"/>
              </a:rPr>
              <a:t>загину.</a:t>
            </a:r>
            <a:endParaRPr sz="2800" dirty="0">
              <a:latin typeface="Bookman Old Style"/>
              <a:cs typeface="Bookman Old Style"/>
            </a:endParaRPr>
          </a:p>
          <a:p>
            <a:pPr marL="12700" marR="5080">
              <a:lnSpc>
                <a:spcPct val="150100"/>
              </a:lnSpc>
              <a:spcBef>
                <a:spcPts val="2355"/>
              </a:spcBef>
            </a:pPr>
            <a:r>
              <a:rPr sz="2800" b="1" spc="-10" dirty="0">
                <a:solidFill>
                  <a:srgbClr val="001F5F"/>
                </a:solidFill>
                <a:latin typeface="Bookman Old Style"/>
                <a:cs typeface="Bookman Old Style"/>
              </a:rPr>
              <a:t>Прости </a:t>
            </a:r>
            <a:r>
              <a:rPr sz="2800" b="1" spc="-5" dirty="0">
                <a:solidFill>
                  <a:srgbClr val="001F5F"/>
                </a:solidFill>
                <a:latin typeface="Bookman Old Style"/>
                <a:cs typeface="Bookman Old Style"/>
              </a:rPr>
              <a:t>провини </a:t>
            </a:r>
            <a:r>
              <a:rPr sz="2800" b="1" spc="-10" dirty="0">
                <a:solidFill>
                  <a:srgbClr val="001F5F"/>
                </a:solidFill>
                <a:latin typeface="Bookman Old Style"/>
                <a:cs typeface="Bookman Old Style"/>
              </a:rPr>
              <a:t>наші, Господи, прости,  Прости батьків, дідів </a:t>
            </a:r>
            <a:r>
              <a:rPr sz="2800" b="1" spc="-5" dirty="0">
                <a:solidFill>
                  <a:srgbClr val="001F5F"/>
                </a:solidFill>
                <a:latin typeface="Bookman Old Style"/>
                <a:cs typeface="Bookman Old Style"/>
              </a:rPr>
              <a:t>та</a:t>
            </a:r>
            <a:r>
              <a:rPr sz="2800" b="1" spc="100" dirty="0">
                <a:solidFill>
                  <a:srgbClr val="001F5F"/>
                </a:solidFill>
                <a:latin typeface="Bookman Old Style"/>
                <a:cs typeface="Bookman Old Style"/>
              </a:rPr>
              <a:t> </a:t>
            </a:r>
            <a:r>
              <a:rPr sz="2800" b="1" spc="-10" dirty="0">
                <a:solidFill>
                  <a:srgbClr val="001F5F"/>
                </a:solidFill>
                <a:latin typeface="Bookman Old Style"/>
                <a:cs typeface="Bookman Old Style"/>
              </a:rPr>
              <a:t>прадідів,</a:t>
            </a:r>
            <a:endParaRPr sz="2800" dirty="0">
              <a:latin typeface="Bookman Old Style"/>
              <a:cs typeface="Bookman Old Style"/>
            </a:endParaRPr>
          </a:p>
          <a:p>
            <a:pPr marL="12700" marR="688975">
              <a:lnSpc>
                <a:spcPts val="5040"/>
              </a:lnSpc>
              <a:spcBef>
                <a:spcPts val="445"/>
              </a:spcBef>
            </a:pPr>
            <a:r>
              <a:rPr sz="2800" b="1" spc="5" dirty="0">
                <a:solidFill>
                  <a:srgbClr val="001F5F"/>
                </a:solidFill>
                <a:latin typeface="Bookman Old Style"/>
                <a:cs typeface="Bookman Old Style"/>
              </a:rPr>
              <a:t>Тих, </a:t>
            </a:r>
            <a:r>
              <a:rPr sz="2800" b="1" spc="-5" dirty="0">
                <a:solidFill>
                  <a:srgbClr val="001F5F"/>
                </a:solidFill>
                <a:latin typeface="Bookman Old Style"/>
                <a:cs typeface="Bookman Old Style"/>
              </a:rPr>
              <a:t>що </a:t>
            </a:r>
            <a:r>
              <a:rPr sz="2800" b="1" spc="-10" dirty="0">
                <a:solidFill>
                  <a:srgbClr val="001F5F"/>
                </a:solidFill>
                <a:latin typeface="Bookman Old Style"/>
                <a:cs typeface="Bookman Old Style"/>
              </a:rPr>
              <a:t>померли </a:t>
            </a:r>
            <a:r>
              <a:rPr sz="2800" b="1" spc="-5" dirty="0">
                <a:solidFill>
                  <a:srgbClr val="001F5F"/>
                </a:solidFill>
                <a:latin typeface="Bookman Old Style"/>
                <a:cs typeface="Bookman Old Style"/>
              </a:rPr>
              <a:t>в тюрмах, таборах,  І </a:t>
            </a:r>
            <a:r>
              <a:rPr sz="2800" b="1" spc="-10" dirty="0">
                <a:solidFill>
                  <a:srgbClr val="001F5F"/>
                </a:solidFill>
                <a:latin typeface="Bookman Old Style"/>
                <a:cs typeface="Bookman Old Style"/>
              </a:rPr>
              <a:t>всіх убитих на </a:t>
            </a:r>
            <a:r>
              <a:rPr sz="2800" b="1" spc="-5" dirty="0">
                <a:solidFill>
                  <a:srgbClr val="001F5F"/>
                </a:solidFill>
                <a:latin typeface="Bookman Old Style"/>
                <a:cs typeface="Bookman Old Style"/>
              </a:rPr>
              <a:t>фронтах</a:t>
            </a:r>
            <a:r>
              <a:rPr sz="2800" b="1" spc="55" dirty="0">
                <a:solidFill>
                  <a:srgbClr val="001F5F"/>
                </a:solidFill>
                <a:latin typeface="Bookman Old Style"/>
                <a:cs typeface="Bookman Old Style"/>
              </a:rPr>
              <a:t> </a:t>
            </a:r>
            <a:r>
              <a:rPr sz="2800" b="1" spc="-5" dirty="0">
                <a:solidFill>
                  <a:srgbClr val="001F5F"/>
                </a:solidFill>
                <a:latin typeface="Bookman Old Style"/>
                <a:cs typeface="Bookman Old Style"/>
              </a:rPr>
              <a:t>запеклих.</a:t>
            </a:r>
            <a:endParaRPr sz="2800" dirty="0">
              <a:latin typeface="Bookman Old Style"/>
              <a:cs typeface="Bookman Old Style"/>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1" descr="281020163_660x438"/>
          <p:cNvPicPr>
            <a:picLocks noChangeAspect="1" noChangeArrowheads="1"/>
          </p:cNvPicPr>
          <p:nvPr/>
        </p:nvPicPr>
        <p:blipFill>
          <a:blip r:embed="rId2" cstate="print"/>
          <a:srcRect/>
          <a:stretch>
            <a:fillRect/>
          </a:stretch>
        </p:blipFill>
        <p:spPr bwMode="auto">
          <a:xfrm>
            <a:off x="1447800" y="3582801"/>
            <a:ext cx="6172200" cy="2963617"/>
          </a:xfrm>
          <a:prstGeom prst="rect">
            <a:avLst/>
          </a:prstGeom>
          <a:noFill/>
          <a:ln w="9525">
            <a:noFill/>
            <a:miter lim="800000"/>
            <a:headEnd/>
            <a:tailEnd/>
          </a:ln>
        </p:spPr>
      </p:pic>
      <p:sp>
        <p:nvSpPr>
          <p:cNvPr id="5" name="Прямоугольник 4"/>
          <p:cNvSpPr/>
          <p:nvPr/>
        </p:nvSpPr>
        <p:spPr>
          <a:xfrm>
            <a:off x="609600" y="533400"/>
            <a:ext cx="8001000" cy="3139321"/>
          </a:xfrm>
          <a:prstGeom prst="rect">
            <a:avLst/>
          </a:prstGeom>
        </p:spPr>
        <p:txBody>
          <a:bodyPr wrap="square">
            <a:spAutoFit/>
          </a:bodyPr>
          <a:lstStyle/>
          <a:p>
            <a:pPr>
              <a:buFont typeface="Wingdings" pitchFamily="2" charset="2"/>
              <a:buChar char="Ø"/>
            </a:pPr>
            <a:r>
              <a:rPr lang="ru-RU" dirty="0" err="1">
                <a:solidFill>
                  <a:srgbClr val="C00000"/>
                </a:solidFill>
                <a:latin typeface="Arial Black" pitchFamily="34" charset="0"/>
              </a:rPr>
              <a:t>Щорічно</a:t>
            </a:r>
            <a:r>
              <a:rPr lang="ru-RU" dirty="0">
                <a:solidFill>
                  <a:srgbClr val="C00000"/>
                </a:solidFill>
                <a:latin typeface="Arial Black" pitchFamily="34" charset="0"/>
              </a:rPr>
              <a:t> 28 </a:t>
            </a:r>
            <a:r>
              <a:rPr lang="ru-RU" dirty="0" err="1">
                <a:solidFill>
                  <a:srgbClr val="C00000"/>
                </a:solidFill>
                <a:latin typeface="Arial Black" pitchFamily="34" charset="0"/>
              </a:rPr>
              <a:t>жовтня</a:t>
            </a:r>
            <a:r>
              <a:rPr lang="ru-RU" dirty="0">
                <a:solidFill>
                  <a:srgbClr val="C00000"/>
                </a:solidFill>
                <a:latin typeface="Arial Black" pitchFamily="34" charset="0"/>
              </a:rPr>
              <a:t> </a:t>
            </a:r>
            <a:r>
              <a:rPr lang="ru-RU" dirty="0" err="1">
                <a:solidFill>
                  <a:srgbClr val="C00000"/>
                </a:solidFill>
                <a:latin typeface="Arial Black" pitchFamily="34" charset="0"/>
              </a:rPr>
              <a:t>відзначається</a:t>
            </a:r>
            <a:r>
              <a:rPr lang="ru-RU" dirty="0">
                <a:solidFill>
                  <a:srgbClr val="C00000"/>
                </a:solidFill>
                <a:latin typeface="Arial Black" pitchFamily="34" charset="0"/>
              </a:rPr>
              <a:t> День </a:t>
            </a:r>
            <a:r>
              <a:rPr lang="ru-RU" dirty="0" err="1">
                <a:solidFill>
                  <a:srgbClr val="C00000"/>
                </a:solidFill>
                <a:latin typeface="Arial Black" pitchFamily="34" charset="0"/>
              </a:rPr>
              <a:t>визволення</a:t>
            </a:r>
            <a:r>
              <a:rPr lang="ru-RU" dirty="0">
                <a:solidFill>
                  <a:srgbClr val="C00000"/>
                </a:solidFill>
                <a:latin typeface="Arial Black" pitchFamily="34" charset="0"/>
              </a:rPr>
              <a:t> </a:t>
            </a:r>
            <a:r>
              <a:rPr lang="ru-RU" dirty="0" err="1">
                <a:solidFill>
                  <a:srgbClr val="C00000"/>
                </a:solidFill>
                <a:latin typeface="Arial Black" pitchFamily="34" charset="0"/>
              </a:rPr>
              <a:t>України</a:t>
            </a:r>
            <a:r>
              <a:rPr lang="ru-RU" dirty="0">
                <a:solidFill>
                  <a:srgbClr val="C00000"/>
                </a:solidFill>
                <a:latin typeface="Arial Black" pitchFamily="34" charset="0"/>
              </a:rPr>
              <a:t> </a:t>
            </a:r>
            <a:r>
              <a:rPr lang="ru-RU" dirty="0" err="1">
                <a:solidFill>
                  <a:srgbClr val="C00000"/>
                </a:solidFill>
                <a:latin typeface="Arial Black" pitchFamily="34" charset="0"/>
              </a:rPr>
              <a:t>від</a:t>
            </a:r>
            <a:r>
              <a:rPr lang="ru-RU" dirty="0">
                <a:solidFill>
                  <a:srgbClr val="C00000"/>
                </a:solidFill>
                <a:latin typeface="Arial Black" pitchFamily="34" charset="0"/>
              </a:rPr>
              <a:t> </a:t>
            </a:r>
            <a:r>
              <a:rPr lang="ru-RU" dirty="0" err="1">
                <a:solidFill>
                  <a:srgbClr val="C00000"/>
                </a:solidFill>
                <a:latin typeface="Arial Black" pitchFamily="34" charset="0"/>
              </a:rPr>
              <a:t>німецько</a:t>
            </a:r>
            <a:r>
              <a:rPr lang="ru-RU" dirty="0">
                <a:solidFill>
                  <a:srgbClr val="C00000"/>
                </a:solidFill>
                <a:latin typeface="Arial Black" pitchFamily="34" charset="0"/>
              </a:rPr>
              <a:t> – </a:t>
            </a:r>
            <a:r>
              <a:rPr lang="ru-RU" dirty="0" err="1">
                <a:solidFill>
                  <a:srgbClr val="C00000"/>
                </a:solidFill>
                <a:latin typeface="Arial Black" pitchFamily="34" charset="0"/>
              </a:rPr>
              <a:t>фашистських</a:t>
            </a:r>
            <a:r>
              <a:rPr lang="ru-RU" dirty="0">
                <a:solidFill>
                  <a:srgbClr val="C00000"/>
                </a:solidFill>
                <a:latin typeface="Arial Black" pitchFamily="34" charset="0"/>
              </a:rPr>
              <a:t> </a:t>
            </a:r>
            <a:r>
              <a:rPr lang="ru-RU" dirty="0" err="1">
                <a:solidFill>
                  <a:srgbClr val="C00000"/>
                </a:solidFill>
                <a:latin typeface="Arial Black" pitchFamily="34" charset="0"/>
              </a:rPr>
              <a:t>загарбників</a:t>
            </a:r>
            <a:r>
              <a:rPr lang="ru-RU" dirty="0">
                <a:solidFill>
                  <a:srgbClr val="C00000"/>
                </a:solidFill>
                <a:latin typeface="Arial Black" pitchFamily="34" charset="0"/>
              </a:rPr>
              <a:t>. В </a:t>
            </a:r>
            <a:r>
              <a:rPr lang="ru-RU" dirty="0" err="1">
                <a:solidFill>
                  <a:srgbClr val="C00000"/>
                </a:solidFill>
                <a:latin typeface="Arial Black" pitchFamily="34" charset="0"/>
              </a:rPr>
              <a:t>цьому</a:t>
            </a:r>
            <a:r>
              <a:rPr lang="ru-RU" dirty="0">
                <a:solidFill>
                  <a:srgbClr val="C00000"/>
                </a:solidFill>
                <a:latin typeface="Arial Black" pitchFamily="34" charset="0"/>
              </a:rPr>
              <a:t> </a:t>
            </a:r>
            <a:r>
              <a:rPr lang="ru-RU" dirty="0" err="1">
                <a:solidFill>
                  <a:srgbClr val="C00000"/>
                </a:solidFill>
                <a:latin typeface="Arial Black" pitchFamily="34" charset="0"/>
              </a:rPr>
              <a:t>році</a:t>
            </a:r>
            <a:r>
              <a:rPr lang="ru-RU" dirty="0">
                <a:solidFill>
                  <a:srgbClr val="C00000"/>
                </a:solidFill>
                <a:latin typeface="Arial Black" pitchFamily="34" charset="0"/>
              </a:rPr>
              <a:t> ми </a:t>
            </a:r>
            <a:r>
              <a:rPr lang="ru-RU" dirty="0" err="1">
                <a:solidFill>
                  <a:srgbClr val="C00000"/>
                </a:solidFill>
                <a:latin typeface="Arial Black" pitchFamily="34" charset="0"/>
              </a:rPr>
              <a:t>святкуємо</a:t>
            </a:r>
            <a:r>
              <a:rPr lang="ru-RU" dirty="0">
                <a:solidFill>
                  <a:srgbClr val="C00000"/>
                </a:solidFill>
                <a:latin typeface="Arial Black" pitchFamily="34" charset="0"/>
              </a:rPr>
              <a:t> </a:t>
            </a:r>
            <a:r>
              <a:rPr lang="ru-RU" dirty="0" smtClean="0">
                <a:solidFill>
                  <a:srgbClr val="C00000"/>
                </a:solidFill>
                <a:latin typeface="Arial Black" pitchFamily="34" charset="0"/>
              </a:rPr>
              <a:t>76</a:t>
            </a:r>
            <a:r>
              <a:rPr lang="ru-RU" dirty="0">
                <a:solidFill>
                  <a:srgbClr val="C00000"/>
                </a:solidFill>
                <a:latin typeface="Arial Black" pitchFamily="34" charset="0"/>
              </a:rPr>
              <a:t> </a:t>
            </a:r>
            <a:r>
              <a:rPr lang="ru-RU" dirty="0" err="1">
                <a:solidFill>
                  <a:srgbClr val="C00000"/>
                </a:solidFill>
                <a:latin typeface="Arial Black" pitchFamily="34" charset="0"/>
              </a:rPr>
              <a:t>річницю</a:t>
            </a:r>
            <a:r>
              <a:rPr lang="ru-RU" dirty="0">
                <a:solidFill>
                  <a:srgbClr val="C00000"/>
                </a:solidFill>
                <a:latin typeface="Arial Black" pitchFamily="34" charset="0"/>
              </a:rPr>
              <a:t>.</a:t>
            </a:r>
          </a:p>
          <a:p>
            <a:pPr>
              <a:buFont typeface="Wingdings" pitchFamily="2" charset="2"/>
              <a:buChar char="Ø"/>
            </a:pPr>
            <a:r>
              <a:rPr lang="ru-RU" dirty="0" err="1">
                <a:latin typeface="Arial Black" pitchFamily="34" charset="0"/>
              </a:rPr>
              <a:t>Це</a:t>
            </a:r>
            <a:r>
              <a:rPr lang="ru-RU" dirty="0">
                <a:latin typeface="Arial Black" pitchFamily="34" charset="0"/>
              </a:rPr>
              <a:t> свято </a:t>
            </a:r>
            <a:r>
              <a:rPr lang="ru-RU" dirty="0" err="1">
                <a:latin typeface="Arial Black" pitchFamily="34" charset="0"/>
              </a:rPr>
              <a:t>встановлено</a:t>
            </a:r>
            <a:r>
              <a:rPr lang="ru-RU" dirty="0">
                <a:latin typeface="Arial Black" pitchFamily="34" charset="0"/>
              </a:rPr>
              <a:t> в </a:t>
            </a:r>
            <a:r>
              <a:rPr lang="ru-RU" dirty="0" err="1">
                <a:latin typeface="Arial Black" pitchFamily="34" charset="0"/>
              </a:rPr>
              <a:t>Україні</a:t>
            </a:r>
            <a:r>
              <a:rPr lang="ru-RU" dirty="0">
                <a:latin typeface="Arial Black" pitchFamily="34" charset="0"/>
              </a:rPr>
              <a:t> </a:t>
            </a:r>
            <a:r>
              <a:rPr lang="ru-RU" dirty="0" err="1">
                <a:latin typeface="Arial Black" pitchFamily="34" charset="0"/>
              </a:rPr>
              <a:t>згідно</a:t>
            </a:r>
            <a:r>
              <a:rPr lang="ru-RU" dirty="0">
                <a:latin typeface="Arial Black" pitchFamily="34" charset="0"/>
              </a:rPr>
              <a:t> з Указом Президента </a:t>
            </a:r>
            <a:r>
              <a:rPr lang="ru-RU" dirty="0" err="1">
                <a:latin typeface="Arial Black" pitchFamily="34" charset="0"/>
              </a:rPr>
              <a:t>від</a:t>
            </a:r>
            <a:r>
              <a:rPr lang="ru-RU" dirty="0">
                <a:latin typeface="Arial Black" pitchFamily="34" charset="0"/>
              </a:rPr>
              <a:t> 20 </a:t>
            </a:r>
            <a:r>
              <a:rPr lang="ru-RU" dirty="0" err="1">
                <a:latin typeface="Arial Black" pitchFamily="34" charset="0"/>
              </a:rPr>
              <a:t>жовтня</a:t>
            </a:r>
            <a:r>
              <a:rPr lang="ru-RU" dirty="0">
                <a:latin typeface="Arial Black" pitchFamily="34" charset="0"/>
              </a:rPr>
              <a:t> 2009 року № 836/2009 «з метою всенародного </a:t>
            </a:r>
            <a:r>
              <a:rPr lang="ru-RU" dirty="0" err="1">
                <a:latin typeface="Arial Black" pitchFamily="34" charset="0"/>
              </a:rPr>
              <a:t>відзначення</a:t>
            </a:r>
            <a:r>
              <a:rPr lang="ru-RU" dirty="0">
                <a:latin typeface="Arial Black" pitchFamily="34" charset="0"/>
              </a:rPr>
              <a:t> </a:t>
            </a:r>
            <a:r>
              <a:rPr lang="ru-RU" dirty="0" err="1">
                <a:latin typeface="Arial Black" pitchFamily="34" charset="0"/>
              </a:rPr>
              <a:t>визволення</a:t>
            </a:r>
            <a:r>
              <a:rPr lang="ru-RU" dirty="0">
                <a:latin typeface="Arial Black" pitchFamily="34" charset="0"/>
              </a:rPr>
              <a:t> </a:t>
            </a:r>
            <a:r>
              <a:rPr lang="ru-RU" dirty="0" err="1">
                <a:latin typeface="Arial Black" pitchFamily="34" charset="0"/>
              </a:rPr>
              <a:t>України</a:t>
            </a:r>
            <a:r>
              <a:rPr lang="ru-RU" dirty="0">
                <a:latin typeface="Arial Black" pitchFamily="34" charset="0"/>
              </a:rPr>
              <a:t> </a:t>
            </a:r>
            <a:r>
              <a:rPr lang="ru-RU" dirty="0" err="1">
                <a:latin typeface="Arial Black" pitchFamily="34" charset="0"/>
              </a:rPr>
              <a:t>від</a:t>
            </a:r>
            <a:r>
              <a:rPr lang="ru-RU" dirty="0">
                <a:latin typeface="Arial Black" pitchFamily="34" charset="0"/>
              </a:rPr>
              <a:t> </a:t>
            </a:r>
            <a:r>
              <a:rPr lang="ru-RU" dirty="0" err="1">
                <a:latin typeface="Arial Black" pitchFamily="34" charset="0"/>
              </a:rPr>
              <a:t>фашистських</a:t>
            </a:r>
            <a:r>
              <a:rPr lang="ru-RU" dirty="0">
                <a:latin typeface="Arial Black" pitchFamily="34" charset="0"/>
              </a:rPr>
              <a:t> </a:t>
            </a:r>
            <a:r>
              <a:rPr lang="ru-RU" dirty="0" err="1">
                <a:latin typeface="Arial Black" pitchFamily="34" charset="0"/>
              </a:rPr>
              <a:t>загарбників</a:t>
            </a:r>
            <a:r>
              <a:rPr lang="ru-RU" dirty="0">
                <a:latin typeface="Arial Black" pitchFamily="34" charset="0"/>
              </a:rPr>
              <a:t>, </a:t>
            </a:r>
            <a:r>
              <a:rPr lang="ru-RU" dirty="0" err="1">
                <a:latin typeface="Arial Black" pitchFamily="34" charset="0"/>
              </a:rPr>
              <a:t>вшанування</a:t>
            </a:r>
            <a:r>
              <a:rPr lang="ru-RU" dirty="0">
                <a:latin typeface="Arial Black" pitchFamily="34" charset="0"/>
              </a:rPr>
              <a:t> </a:t>
            </a:r>
            <a:r>
              <a:rPr lang="ru-RU" dirty="0" err="1">
                <a:latin typeface="Arial Black" pitchFamily="34" charset="0"/>
              </a:rPr>
              <a:t>героїчного</a:t>
            </a:r>
            <a:r>
              <a:rPr lang="ru-RU" dirty="0">
                <a:latin typeface="Arial Black" pitchFamily="34" charset="0"/>
              </a:rPr>
              <a:t> подвигу і </a:t>
            </a:r>
            <a:r>
              <a:rPr lang="ru-RU" dirty="0" err="1">
                <a:latin typeface="Arial Black" pitchFamily="34" charset="0"/>
              </a:rPr>
              <a:t>жертовності</a:t>
            </a:r>
            <a:r>
              <a:rPr lang="ru-RU" dirty="0">
                <a:latin typeface="Arial Black" pitchFamily="34" charset="0"/>
              </a:rPr>
              <a:t> </a:t>
            </a:r>
            <a:r>
              <a:rPr lang="ru-RU" dirty="0" err="1">
                <a:latin typeface="Arial Black" pitchFamily="34" charset="0"/>
              </a:rPr>
              <a:t>українського</a:t>
            </a:r>
            <a:r>
              <a:rPr lang="ru-RU" dirty="0">
                <a:latin typeface="Arial Black" pitchFamily="34" charset="0"/>
              </a:rPr>
              <a:t> народу у </a:t>
            </a:r>
            <a:r>
              <a:rPr lang="ru-RU" dirty="0" err="1">
                <a:latin typeface="Arial Black" pitchFamily="34" charset="0"/>
              </a:rPr>
              <a:t>Другій</a:t>
            </a:r>
            <a:r>
              <a:rPr lang="ru-RU" dirty="0">
                <a:latin typeface="Arial Black" pitchFamily="34" charset="0"/>
              </a:rPr>
              <a:t> </a:t>
            </a:r>
            <a:r>
              <a:rPr lang="ru-RU" dirty="0" err="1">
                <a:latin typeface="Arial Black" pitchFamily="34" charset="0"/>
              </a:rPr>
              <a:t>світовій</a:t>
            </a:r>
            <a:r>
              <a:rPr lang="ru-RU" dirty="0">
                <a:latin typeface="Arial Black" pitchFamily="34" charset="0"/>
              </a:rPr>
              <a:t> </a:t>
            </a:r>
            <a:r>
              <a:rPr lang="ru-RU" dirty="0" err="1">
                <a:latin typeface="Arial Black" pitchFamily="34" charset="0"/>
              </a:rPr>
              <a:t>війні</a:t>
            </a:r>
            <a:r>
              <a:rPr lang="ru-RU" dirty="0">
                <a:latin typeface="Arial Black" pitchFamily="34" charset="0"/>
              </a:rPr>
              <a:t>».</a:t>
            </a:r>
          </a:p>
          <a:p>
            <a:r>
              <a:rPr lang="ru-RU" dirty="0">
                <a:latin typeface="Arial Black" pitchFamily="34" charset="0"/>
              </a:rPr>
              <a:t>В </a:t>
            </a:r>
            <a:r>
              <a:rPr lang="ru-RU" dirty="0" err="1">
                <a:latin typeface="Arial Black" pitchFamily="34" charset="0"/>
              </a:rPr>
              <a:t>цей</a:t>
            </a:r>
            <a:r>
              <a:rPr lang="ru-RU" dirty="0">
                <a:latin typeface="Arial Black" pitchFamily="34" charset="0"/>
              </a:rPr>
              <a:t> день </a:t>
            </a:r>
            <a:r>
              <a:rPr lang="ru-RU" dirty="0" err="1">
                <a:latin typeface="Arial Black" pitchFamily="34" charset="0"/>
              </a:rPr>
              <a:t>традиційно</a:t>
            </a:r>
            <a:r>
              <a:rPr lang="ru-RU" dirty="0">
                <a:latin typeface="Arial Black" pitchFamily="34" charset="0"/>
              </a:rPr>
              <a:t> </a:t>
            </a:r>
            <a:r>
              <a:rPr lang="ru-RU" dirty="0" err="1">
                <a:latin typeface="Arial Black" pitchFamily="34" charset="0"/>
              </a:rPr>
              <a:t>вшановують</a:t>
            </a:r>
            <a:r>
              <a:rPr lang="ru-RU" dirty="0">
                <a:latin typeface="Arial Black" pitchFamily="34" charset="0"/>
              </a:rPr>
              <a:t> </a:t>
            </a:r>
            <a:r>
              <a:rPr lang="ru-RU" dirty="0" err="1">
                <a:latin typeface="Arial Black" pitchFamily="34" charset="0"/>
              </a:rPr>
              <a:t>пам’ять</a:t>
            </a:r>
            <a:r>
              <a:rPr lang="ru-RU" dirty="0">
                <a:latin typeface="Arial Black" pitchFamily="34" charset="0"/>
              </a:rPr>
              <a:t> </a:t>
            </a:r>
            <a:r>
              <a:rPr lang="ru-RU" dirty="0" err="1">
                <a:latin typeface="Arial Black" pitchFamily="34" charset="0"/>
              </a:rPr>
              <a:t>воїнів</a:t>
            </a:r>
            <a:r>
              <a:rPr lang="ru-RU" dirty="0">
                <a:latin typeface="Arial Black" pitchFamily="34" charset="0"/>
              </a:rPr>
              <a:t>, </a:t>
            </a:r>
            <a:r>
              <a:rPr lang="ru-RU" dirty="0" err="1">
                <a:latin typeface="Arial Black" pitchFamily="34" charset="0"/>
              </a:rPr>
              <a:t>які</a:t>
            </a:r>
            <a:r>
              <a:rPr lang="ru-RU" dirty="0">
                <a:latin typeface="Arial Black" pitchFamily="34" charset="0"/>
              </a:rPr>
              <a:t> </a:t>
            </a:r>
            <a:r>
              <a:rPr lang="ru-RU" dirty="0" err="1">
                <a:latin typeface="Arial Black" pitchFamily="34" charset="0"/>
              </a:rPr>
              <a:t>загинули</a:t>
            </a:r>
            <a:r>
              <a:rPr lang="ru-RU" dirty="0">
                <a:latin typeface="Arial Black" pitchFamily="34" charset="0"/>
              </a:rPr>
              <a:t> в боях за </a:t>
            </a:r>
            <a:r>
              <a:rPr lang="ru-RU" dirty="0" err="1">
                <a:latin typeface="Arial Black" pitchFamily="34" charset="0"/>
              </a:rPr>
              <a:t>визволення</a:t>
            </a:r>
            <a:r>
              <a:rPr lang="ru-RU" dirty="0">
                <a:latin typeface="Arial Black" pitchFamily="34" charset="0"/>
              </a:rPr>
              <a:t> </a:t>
            </a:r>
            <a:r>
              <a:rPr lang="ru-RU" dirty="0" err="1">
                <a:latin typeface="Arial Black" pitchFamily="34" charset="0"/>
              </a:rPr>
              <a:t>України</a:t>
            </a:r>
            <a:r>
              <a:rPr lang="ru-RU" dirty="0">
                <a:latin typeface="Arial Black" pitchFamily="34" charset="0"/>
              </a:rPr>
              <a:t>, та </a:t>
            </a:r>
            <a:r>
              <a:rPr lang="ru-RU" dirty="0" err="1">
                <a:latin typeface="Arial Black" pitchFamily="34" charset="0"/>
              </a:rPr>
              <a:t>населення</a:t>
            </a:r>
            <a:r>
              <a:rPr lang="ru-RU" dirty="0">
                <a:latin typeface="Arial Black" pitchFamily="34" charset="0"/>
              </a:rPr>
              <a:t>, яке </a:t>
            </a:r>
            <a:r>
              <a:rPr lang="ru-RU" dirty="0" err="1">
                <a:latin typeface="Arial Black" pitchFamily="34" charset="0"/>
              </a:rPr>
              <a:t>постраждало</a:t>
            </a:r>
            <a:r>
              <a:rPr lang="ru-RU" dirty="0">
                <a:latin typeface="Arial Black" pitchFamily="34" charset="0"/>
              </a:rPr>
              <a:t> </a:t>
            </a:r>
            <a:r>
              <a:rPr lang="ru-RU" dirty="0" err="1">
                <a:latin typeface="Arial Black" pitchFamily="34" charset="0"/>
              </a:rPr>
              <a:t>від</a:t>
            </a:r>
            <a:r>
              <a:rPr lang="ru-RU" dirty="0">
                <a:latin typeface="Arial Black" pitchFamily="34" charset="0"/>
              </a:rPr>
              <a:t> </a:t>
            </a:r>
            <a:r>
              <a:rPr lang="ru-RU" dirty="0" err="1">
                <a:latin typeface="Arial Black" pitchFamily="34" charset="0"/>
              </a:rPr>
              <a:t>дій</a:t>
            </a:r>
            <a:r>
              <a:rPr lang="ru-RU" dirty="0">
                <a:latin typeface="Arial Black" pitchFamily="34" charset="0"/>
              </a:rPr>
              <a:t> </a:t>
            </a:r>
            <a:r>
              <a:rPr lang="ru-RU" dirty="0" err="1">
                <a:latin typeface="Arial Black" pitchFamily="34" charset="0"/>
              </a:rPr>
              <a:t>фашистських</a:t>
            </a:r>
            <a:r>
              <a:rPr lang="ru-RU" dirty="0">
                <a:latin typeface="Arial Black" pitchFamily="34" charset="0"/>
              </a:rPr>
              <a:t> </a:t>
            </a:r>
            <a:r>
              <a:rPr lang="ru-RU" dirty="0" err="1">
                <a:latin typeface="Arial Black" pitchFamily="34" charset="0"/>
              </a:rPr>
              <a:t>окупантів</a:t>
            </a:r>
            <a:r>
              <a:rPr lang="ru-RU" dirty="0">
                <a:latin typeface="Arial Black" pitchFamily="34" charset="0"/>
              </a:rPr>
              <a:t>.</a:t>
            </a: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Рисунок 2" descr="281020164_660x440"/>
          <p:cNvPicPr>
            <a:picLocks noChangeAspect="1" noChangeArrowheads="1"/>
          </p:cNvPicPr>
          <p:nvPr/>
        </p:nvPicPr>
        <p:blipFill>
          <a:blip r:embed="rId2" cstate="print"/>
          <a:srcRect/>
          <a:stretch>
            <a:fillRect/>
          </a:stretch>
        </p:blipFill>
        <p:spPr bwMode="auto">
          <a:xfrm>
            <a:off x="798576" y="2819400"/>
            <a:ext cx="7431024" cy="3575914"/>
          </a:xfrm>
          <a:prstGeom prst="rect">
            <a:avLst/>
          </a:prstGeom>
          <a:noFill/>
          <a:ln w="9525">
            <a:noFill/>
            <a:miter lim="800000"/>
            <a:headEnd/>
            <a:tailEnd/>
          </a:ln>
        </p:spPr>
      </p:pic>
      <p:sp>
        <p:nvSpPr>
          <p:cNvPr id="5" name="Прямоугольник 4"/>
          <p:cNvSpPr/>
          <p:nvPr/>
        </p:nvSpPr>
        <p:spPr>
          <a:xfrm>
            <a:off x="533400" y="533400"/>
            <a:ext cx="8001000" cy="2246769"/>
          </a:xfrm>
          <a:prstGeom prst="rect">
            <a:avLst/>
          </a:prstGeom>
        </p:spPr>
        <p:txBody>
          <a:bodyPr wrap="square">
            <a:spAutoFit/>
          </a:bodyPr>
          <a:lstStyle/>
          <a:p>
            <a:pPr>
              <a:buFont typeface="Wingdings" pitchFamily="2" charset="2"/>
              <a:buChar char="Ø"/>
            </a:pPr>
            <a:r>
              <a:rPr lang="ru-RU" sz="2000" dirty="0">
                <a:latin typeface="Arial Black" pitchFamily="34" charset="0"/>
              </a:rPr>
              <a:t>В </a:t>
            </a:r>
            <a:r>
              <a:rPr lang="ru-RU" sz="2000" dirty="0" err="1">
                <a:latin typeface="Arial Black" pitchFamily="34" charset="0"/>
              </a:rPr>
              <a:t>цей</a:t>
            </a:r>
            <a:r>
              <a:rPr lang="ru-RU" sz="2000" dirty="0">
                <a:latin typeface="Arial Black" pitchFamily="34" charset="0"/>
              </a:rPr>
              <a:t> день </a:t>
            </a:r>
            <a:r>
              <a:rPr lang="ru-RU" sz="2000" dirty="0" err="1">
                <a:latin typeface="Arial Black" pitchFamily="34" charset="0"/>
              </a:rPr>
              <a:t>традиційно</a:t>
            </a:r>
            <a:r>
              <a:rPr lang="ru-RU" sz="2000" dirty="0">
                <a:latin typeface="Arial Black" pitchFamily="34" charset="0"/>
              </a:rPr>
              <a:t> </a:t>
            </a:r>
            <a:r>
              <a:rPr lang="ru-RU" sz="2000" dirty="0" err="1">
                <a:latin typeface="Arial Black" pitchFamily="34" charset="0"/>
              </a:rPr>
              <a:t>вшановують</a:t>
            </a:r>
            <a:r>
              <a:rPr lang="ru-RU" sz="2000" dirty="0">
                <a:latin typeface="Arial Black" pitchFamily="34" charset="0"/>
              </a:rPr>
              <a:t> </a:t>
            </a:r>
            <a:r>
              <a:rPr lang="ru-RU" sz="2000" dirty="0" err="1">
                <a:latin typeface="Arial Black" pitchFamily="34" charset="0"/>
              </a:rPr>
              <a:t>пам’ять</a:t>
            </a:r>
            <a:r>
              <a:rPr lang="ru-RU" sz="2000" dirty="0">
                <a:latin typeface="Arial Black" pitchFamily="34" charset="0"/>
              </a:rPr>
              <a:t> </a:t>
            </a:r>
            <a:r>
              <a:rPr lang="ru-RU" sz="2000" dirty="0" err="1">
                <a:latin typeface="Arial Black" pitchFamily="34" charset="0"/>
              </a:rPr>
              <a:t>воїнів</a:t>
            </a:r>
            <a:r>
              <a:rPr lang="ru-RU" sz="2000" dirty="0">
                <a:latin typeface="Arial Black" pitchFamily="34" charset="0"/>
              </a:rPr>
              <a:t>, </a:t>
            </a:r>
            <a:r>
              <a:rPr lang="ru-RU" sz="2000" dirty="0" err="1">
                <a:latin typeface="Arial Black" pitchFamily="34" charset="0"/>
              </a:rPr>
              <a:t>які</a:t>
            </a:r>
            <a:r>
              <a:rPr lang="ru-RU" sz="2000" dirty="0">
                <a:latin typeface="Arial Black" pitchFamily="34" charset="0"/>
              </a:rPr>
              <a:t> </a:t>
            </a:r>
            <a:r>
              <a:rPr lang="ru-RU" sz="2000" dirty="0" err="1">
                <a:latin typeface="Arial Black" pitchFamily="34" charset="0"/>
              </a:rPr>
              <a:t>загинули</a:t>
            </a:r>
            <a:r>
              <a:rPr lang="ru-RU" sz="2000" dirty="0">
                <a:latin typeface="Arial Black" pitchFamily="34" charset="0"/>
              </a:rPr>
              <a:t> в боях за </a:t>
            </a:r>
            <a:r>
              <a:rPr lang="ru-RU" sz="2000" dirty="0" err="1">
                <a:latin typeface="Arial Black" pitchFamily="34" charset="0"/>
              </a:rPr>
              <a:t>визволення</a:t>
            </a:r>
            <a:r>
              <a:rPr lang="ru-RU" sz="2000" dirty="0">
                <a:latin typeface="Arial Black" pitchFamily="34" charset="0"/>
              </a:rPr>
              <a:t> </a:t>
            </a:r>
            <a:r>
              <a:rPr lang="ru-RU" sz="2000" dirty="0" err="1">
                <a:latin typeface="Arial Black" pitchFamily="34" charset="0"/>
              </a:rPr>
              <a:t>України</a:t>
            </a:r>
            <a:r>
              <a:rPr lang="ru-RU" sz="2000" dirty="0">
                <a:latin typeface="Arial Black" pitchFamily="34" charset="0"/>
              </a:rPr>
              <a:t>, та </a:t>
            </a:r>
            <a:r>
              <a:rPr lang="ru-RU" sz="2000" dirty="0" err="1">
                <a:latin typeface="Arial Black" pitchFamily="34" charset="0"/>
              </a:rPr>
              <a:t>населення</a:t>
            </a:r>
            <a:r>
              <a:rPr lang="ru-RU" sz="2000" dirty="0">
                <a:latin typeface="Arial Black" pitchFamily="34" charset="0"/>
              </a:rPr>
              <a:t>, яке </a:t>
            </a:r>
            <a:r>
              <a:rPr lang="ru-RU" sz="2000" dirty="0" err="1">
                <a:latin typeface="Arial Black" pitchFamily="34" charset="0"/>
              </a:rPr>
              <a:t>постраждало</a:t>
            </a:r>
            <a:r>
              <a:rPr lang="ru-RU" sz="2000" dirty="0">
                <a:latin typeface="Arial Black" pitchFamily="34" charset="0"/>
              </a:rPr>
              <a:t> </a:t>
            </a:r>
            <a:r>
              <a:rPr lang="ru-RU" sz="2000" dirty="0" err="1">
                <a:latin typeface="Arial Black" pitchFamily="34" charset="0"/>
              </a:rPr>
              <a:t>від</a:t>
            </a:r>
            <a:r>
              <a:rPr lang="ru-RU" sz="2000" dirty="0">
                <a:latin typeface="Arial Black" pitchFamily="34" charset="0"/>
              </a:rPr>
              <a:t> </a:t>
            </a:r>
            <a:r>
              <a:rPr lang="ru-RU" sz="2000" dirty="0" err="1">
                <a:latin typeface="Arial Black" pitchFamily="34" charset="0"/>
              </a:rPr>
              <a:t>дій</a:t>
            </a:r>
            <a:r>
              <a:rPr lang="ru-RU" sz="2000" dirty="0">
                <a:latin typeface="Arial Black" pitchFamily="34" charset="0"/>
              </a:rPr>
              <a:t> </a:t>
            </a:r>
            <a:r>
              <a:rPr lang="ru-RU" sz="2000" dirty="0" err="1">
                <a:latin typeface="Arial Black" pitchFamily="34" charset="0"/>
              </a:rPr>
              <a:t>фашистських</a:t>
            </a:r>
            <a:r>
              <a:rPr lang="ru-RU" sz="2000" dirty="0">
                <a:latin typeface="Arial Black" pitchFamily="34" charset="0"/>
              </a:rPr>
              <a:t> </a:t>
            </a:r>
            <a:r>
              <a:rPr lang="ru-RU" sz="2000" dirty="0" err="1">
                <a:latin typeface="Arial Black" pitchFamily="34" charset="0"/>
              </a:rPr>
              <a:t>окупантів</a:t>
            </a:r>
            <a:r>
              <a:rPr lang="ru-RU" sz="2000" dirty="0">
                <a:latin typeface="Arial Black" pitchFamily="34" charset="0"/>
              </a:rPr>
              <a:t>.</a:t>
            </a:r>
          </a:p>
          <a:p>
            <a:pPr>
              <a:buFont typeface="Wingdings" pitchFamily="2" charset="2"/>
              <a:buChar char="Ø"/>
            </a:pPr>
            <a:r>
              <a:rPr lang="ru-RU" sz="2000" dirty="0">
                <a:latin typeface="Arial Black" pitchFamily="34" charset="0"/>
              </a:rPr>
              <a:t>В </a:t>
            </a:r>
            <a:r>
              <a:rPr lang="ru-RU" sz="2000" dirty="0" err="1">
                <a:latin typeface="Arial Black" pitchFamily="34" charset="0"/>
              </a:rPr>
              <a:t>ході</a:t>
            </a:r>
            <a:r>
              <a:rPr lang="ru-RU" sz="2000" dirty="0">
                <a:latin typeface="Arial Black" pitchFamily="34" charset="0"/>
              </a:rPr>
              <a:t> </a:t>
            </a:r>
            <a:r>
              <a:rPr lang="ru-RU" sz="2000" dirty="0" err="1">
                <a:latin typeface="Arial Black" pitchFamily="34" charset="0"/>
              </a:rPr>
              <a:t>Великої</a:t>
            </a:r>
            <a:r>
              <a:rPr lang="ru-RU" sz="2000" dirty="0">
                <a:latin typeface="Arial Black" pitchFamily="34" charset="0"/>
              </a:rPr>
              <a:t> </a:t>
            </a:r>
            <a:r>
              <a:rPr lang="ru-RU" sz="2000" dirty="0" err="1">
                <a:latin typeface="Arial Black" pitchFamily="34" charset="0"/>
              </a:rPr>
              <a:t>Вітчизняної</a:t>
            </a:r>
            <a:r>
              <a:rPr lang="ru-RU" sz="2000" dirty="0">
                <a:latin typeface="Arial Black" pitchFamily="34" charset="0"/>
              </a:rPr>
              <a:t> </a:t>
            </a:r>
            <a:r>
              <a:rPr lang="ru-RU" sz="2000" dirty="0" err="1">
                <a:latin typeface="Arial Black" pitchFamily="34" charset="0"/>
              </a:rPr>
              <a:t>війни</a:t>
            </a:r>
            <a:r>
              <a:rPr lang="ru-RU" sz="2000" dirty="0">
                <a:latin typeface="Arial Black" pitchFamily="34" charset="0"/>
              </a:rPr>
              <a:t> 1941–1945 </a:t>
            </a:r>
            <a:r>
              <a:rPr lang="ru-RU" sz="2000" dirty="0" err="1">
                <a:latin typeface="Arial Black" pitchFamily="34" charset="0"/>
              </a:rPr>
              <a:t>років</a:t>
            </a:r>
            <a:r>
              <a:rPr lang="ru-RU" sz="2000" dirty="0">
                <a:latin typeface="Arial Black" pitchFamily="34" charset="0"/>
              </a:rPr>
              <a:t> </a:t>
            </a:r>
            <a:r>
              <a:rPr lang="ru-RU" sz="2000" dirty="0" err="1">
                <a:latin typeface="Arial Black" pitchFamily="34" charset="0"/>
              </a:rPr>
              <a:t>саме</a:t>
            </a:r>
            <a:r>
              <a:rPr lang="ru-RU" sz="2000" dirty="0">
                <a:latin typeface="Arial Black" pitchFamily="34" charset="0"/>
              </a:rPr>
              <a:t> на </a:t>
            </a:r>
            <a:r>
              <a:rPr lang="ru-RU" sz="2000" dirty="0" err="1">
                <a:latin typeface="Arial Black" pitchFamily="34" charset="0"/>
              </a:rPr>
              <a:t>території</a:t>
            </a:r>
            <a:r>
              <a:rPr lang="ru-RU" sz="2000" dirty="0">
                <a:latin typeface="Arial Black" pitchFamily="34" charset="0"/>
              </a:rPr>
              <a:t> </a:t>
            </a:r>
            <a:r>
              <a:rPr lang="ru-RU" sz="2000" dirty="0" err="1">
                <a:latin typeface="Arial Black" pitchFamily="34" charset="0"/>
              </a:rPr>
              <a:t>України</a:t>
            </a:r>
            <a:r>
              <a:rPr lang="ru-RU" sz="2000" dirty="0">
                <a:latin typeface="Arial Black" pitchFamily="34" charset="0"/>
              </a:rPr>
              <a:t> </a:t>
            </a:r>
            <a:r>
              <a:rPr lang="ru-RU" sz="2000" dirty="0" err="1">
                <a:latin typeface="Arial Black" pitchFamily="34" charset="0"/>
              </a:rPr>
              <a:t>відбулися</a:t>
            </a:r>
            <a:r>
              <a:rPr lang="ru-RU" sz="2000" dirty="0">
                <a:latin typeface="Arial Black" pitchFamily="34" charset="0"/>
              </a:rPr>
              <a:t> </a:t>
            </a:r>
            <a:r>
              <a:rPr lang="ru-RU" sz="2000" dirty="0" err="1">
                <a:latin typeface="Arial Black" pitchFamily="34" charset="0"/>
              </a:rPr>
              <a:t>ключові</a:t>
            </a:r>
            <a:r>
              <a:rPr lang="ru-RU" sz="2000" dirty="0">
                <a:latin typeface="Arial Black" pitchFamily="34" charset="0"/>
              </a:rPr>
              <a:t> </a:t>
            </a:r>
            <a:r>
              <a:rPr lang="ru-RU" sz="2000" dirty="0" err="1">
                <a:latin typeface="Arial Black" pitchFamily="34" charset="0"/>
              </a:rPr>
              <a:t>битви</a:t>
            </a:r>
            <a:r>
              <a:rPr lang="ru-RU" sz="2000" dirty="0">
                <a:latin typeface="Arial Black" pitchFamily="34" charset="0"/>
              </a:rPr>
              <a:t> за </a:t>
            </a:r>
            <a:r>
              <a:rPr lang="ru-RU" sz="2000" dirty="0" err="1">
                <a:latin typeface="Arial Black" pitchFamily="34" charset="0"/>
              </a:rPr>
              <a:t>визволення</a:t>
            </a:r>
            <a:r>
              <a:rPr lang="ru-RU" sz="2000" dirty="0">
                <a:latin typeface="Arial Black" pitchFamily="34" charset="0"/>
              </a:rPr>
              <a:t> </a:t>
            </a:r>
            <a:r>
              <a:rPr lang="ru-RU" sz="2000" dirty="0" err="1">
                <a:latin typeface="Arial Black" pitchFamily="34" charset="0"/>
              </a:rPr>
              <a:t>Європи</a:t>
            </a:r>
            <a:r>
              <a:rPr lang="ru-RU" sz="2000" dirty="0">
                <a:latin typeface="Arial Black" pitchFamily="34" charset="0"/>
              </a:rPr>
              <a:t> </a:t>
            </a:r>
            <a:r>
              <a:rPr lang="ru-RU" sz="2000" dirty="0" err="1">
                <a:latin typeface="Arial Black" pitchFamily="34" charset="0"/>
              </a:rPr>
              <a:t>від</a:t>
            </a:r>
            <a:r>
              <a:rPr lang="ru-RU" sz="2000" dirty="0">
                <a:latin typeface="Arial Black" pitchFamily="34" charset="0"/>
              </a:rPr>
              <a:t> фашизму.</a:t>
            </a: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47800" y="990600"/>
            <a:ext cx="6172200" cy="707886"/>
          </a:xfrm>
          <a:prstGeom prst="rect">
            <a:avLst/>
          </a:prstGeom>
        </p:spPr>
        <p:txBody>
          <a:bodyPr wrap="square">
            <a:spAutoFit/>
          </a:bodyPr>
          <a:lstStyle/>
          <a:p>
            <a:r>
              <a:rPr lang="ru-RU" sz="4000" b="1" smtClean="0">
                <a:solidFill>
                  <a:srgbClr val="C00000"/>
                </a:solidFill>
                <a:latin typeface="Arial Black" pitchFamily="34" charset="0"/>
              </a:rPr>
              <a:t>Історична</a:t>
            </a:r>
            <a:r>
              <a:rPr lang="ru-RU" sz="4000" b="1" spc="-100" smtClean="0">
                <a:solidFill>
                  <a:srgbClr val="C00000"/>
                </a:solidFill>
                <a:latin typeface="Arial Black" pitchFamily="34" charset="0"/>
              </a:rPr>
              <a:t> </a:t>
            </a:r>
            <a:r>
              <a:rPr lang="ru-RU" sz="4000" b="1" spc="-5" smtClean="0">
                <a:solidFill>
                  <a:srgbClr val="C00000"/>
                </a:solidFill>
                <a:latin typeface="Arial Black" pitchFamily="34" charset="0"/>
              </a:rPr>
              <a:t>довідка</a:t>
            </a:r>
            <a:endParaRPr lang="ru-RU" sz="4000" b="1">
              <a:solidFill>
                <a:srgbClr val="C00000"/>
              </a:solidFill>
              <a:latin typeface="Arial Black" pitchFamily="34" charset="0"/>
            </a:endParaRPr>
          </a:p>
        </p:txBody>
      </p:sp>
      <p:sp>
        <p:nvSpPr>
          <p:cNvPr id="6" name="Прямоугольник 5"/>
          <p:cNvSpPr/>
          <p:nvPr/>
        </p:nvSpPr>
        <p:spPr>
          <a:xfrm>
            <a:off x="914400" y="1905000"/>
            <a:ext cx="7315200" cy="2500685"/>
          </a:xfrm>
          <a:prstGeom prst="rect">
            <a:avLst/>
          </a:prstGeom>
        </p:spPr>
        <p:txBody>
          <a:bodyPr wrap="square">
            <a:spAutoFit/>
          </a:bodyPr>
          <a:lstStyle/>
          <a:p>
            <a:pPr marL="355600" marR="418465" indent="-342900">
              <a:lnSpc>
                <a:spcPct val="100000"/>
              </a:lnSpc>
              <a:spcBef>
                <a:spcPts val="1475"/>
              </a:spcBef>
              <a:buFont typeface="Wingdings"/>
              <a:buChar char=""/>
              <a:tabLst>
                <a:tab pos="354965" algn="l"/>
                <a:tab pos="355600" algn="l"/>
              </a:tabLst>
            </a:pPr>
            <a:r>
              <a:rPr lang="ru-RU" b="1" smtClean="0">
                <a:latin typeface="Arial Black" pitchFamily="34" charset="0"/>
                <a:cs typeface="Bookman Old Style"/>
              </a:rPr>
              <a:t>17 вересня </a:t>
            </a:r>
            <a:r>
              <a:rPr lang="ru-RU" b="1" spc="-5" smtClean="0">
                <a:latin typeface="Arial Black" pitchFamily="34" charset="0"/>
                <a:cs typeface="Bookman Old Style"/>
              </a:rPr>
              <a:t>1939 </a:t>
            </a:r>
            <a:r>
              <a:rPr lang="ru-RU" b="1" smtClean="0">
                <a:latin typeface="Arial Black" pitchFamily="34" charset="0"/>
                <a:cs typeface="Bookman Old Style"/>
              </a:rPr>
              <a:t>року у війну на боці </a:t>
            </a:r>
            <a:r>
              <a:rPr lang="ru-RU" b="1" spc="-5" smtClean="0">
                <a:latin typeface="Arial Black" pitchFamily="34" charset="0"/>
                <a:cs typeface="Bookman Old Style"/>
              </a:rPr>
              <a:t>нацистського  </a:t>
            </a:r>
            <a:r>
              <a:rPr lang="ru-RU" b="1" smtClean="0">
                <a:latin typeface="Arial Black" pitchFamily="34" charset="0"/>
                <a:cs typeface="Bookman Old Style"/>
              </a:rPr>
              <a:t>агресора вступив СРСР з метою </a:t>
            </a:r>
            <a:r>
              <a:rPr lang="ru-RU" b="1" spc="-5" smtClean="0">
                <a:latin typeface="Arial Black" pitchFamily="34" charset="0"/>
                <a:cs typeface="Bookman Old Style"/>
              </a:rPr>
              <a:t>приєднання</a:t>
            </a:r>
            <a:r>
              <a:rPr lang="ru-RU" b="1" spc="-180" smtClean="0">
                <a:latin typeface="Arial Black" pitchFamily="34" charset="0"/>
                <a:cs typeface="Bookman Old Style"/>
              </a:rPr>
              <a:t> </a:t>
            </a:r>
            <a:r>
              <a:rPr lang="ru-RU" b="1" spc="5" smtClean="0">
                <a:latin typeface="Arial Black" pitchFamily="34" charset="0"/>
                <a:cs typeface="Bookman Old Style"/>
              </a:rPr>
              <a:t>західної  </a:t>
            </a:r>
            <a:r>
              <a:rPr lang="ru-RU" b="1" smtClean="0">
                <a:latin typeface="Arial Black" pitchFamily="34" charset="0"/>
                <a:cs typeface="Bookman Old Style"/>
              </a:rPr>
              <a:t>України до </a:t>
            </a:r>
            <a:r>
              <a:rPr lang="ru-RU" b="1" spc="-5" smtClean="0">
                <a:latin typeface="Arial Black" pitchFamily="34" charset="0"/>
                <a:cs typeface="Bookman Old Style"/>
              </a:rPr>
              <a:t>Радянської</a:t>
            </a:r>
            <a:r>
              <a:rPr lang="ru-RU" b="1" spc="-70" smtClean="0">
                <a:latin typeface="Arial Black" pitchFamily="34" charset="0"/>
                <a:cs typeface="Bookman Old Style"/>
              </a:rPr>
              <a:t> </a:t>
            </a:r>
            <a:r>
              <a:rPr lang="ru-RU" b="1" smtClean="0">
                <a:latin typeface="Arial Black" pitchFamily="34" charset="0"/>
                <a:cs typeface="Bookman Old Style"/>
              </a:rPr>
              <a:t>України.</a:t>
            </a:r>
            <a:endParaRPr lang="ru-RU" smtClean="0">
              <a:latin typeface="Arial Black" pitchFamily="34" charset="0"/>
              <a:cs typeface="Bookman Old Style"/>
            </a:endParaRPr>
          </a:p>
          <a:p>
            <a:pPr marL="355600" marR="217170" indent="-342900">
              <a:lnSpc>
                <a:spcPct val="100000"/>
              </a:lnSpc>
              <a:spcBef>
                <a:spcPts val="1475"/>
              </a:spcBef>
              <a:buFont typeface="Wingdings"/>
              <a:buChar char=""/>
              <a:tabLst>
                <a:tab pos="354965" algn="l"/>
                <a:tab pos="355600" algn="l"/>
              </a:tabLst>
            </a:pPr>
            <a:r>
              <a:rPr lang="ru-RU" b="1" smtClean="0">
                <a:latin typeface="Arial Black" pitchFamily="34" charset="0"/>
                <a:cs typeface="Bookman Old Style"/>
              </a:rPr>
              <a:t>22 червня </a:t>
            </a:r>
            <a:r>
              <a:rPr lang="ru-RU" b="1" spc="-5" smtClean="0">
                <a:latin typeface="Arial Black" pitchFamily="34" charset="0"/>
                <a:cs typeface="Bookman Old Style"/>
              </a:rPr>
              <a:t>1941 </a:t>
            </a:r>
            <a:r>
              <a:rPr lang="ru-RU" b="1" smtClean="0">
                <a:latin typeface="Arial Black" pitchFamily="34" charset="0"/>
                <a:cs typeface="Bookman Old Style"/>
              </a:rPr>
              <a:t>р. </a:t>
            </a:r>
            <a:r>
              <a:rPr lang="ru-RU" b="1" spc="-5" smtClean="0">
                <a:latin typeface="Arial Black" pitchFamily="34" charset="0"/>
                <a:cs typeface="Bookman Old Style"/>
              </a:rPr>
              <a:t>розпочалася </a:t>
            </a:r>
            <a:r>
              <a:rPr lang="ru-RU" b="1" smtClean="0">
                <a:latin typeface="Arial Black" pitchFamily="34" charset="0"/>
                <a:cs typeface="Bookman Old Style"/>
              </a:rPr>
              <a:t>війна між вчорашніми  союзниками – ІІІ Рейхом </a:t>
            </a:r>
            <a:r>
              <a:rPr lang="ru-RU" b="1" spc="-5" smtClean="0">
                <a:latin typeface="Arial Black" pitchFamily="34" charset="0"/>
                <a:cs typeface="Bookman Old Style"/>
              </a:rPr>
              <a:t>та </a:t>
            </a:r>
            <a:r>
              <a:rPr lang="ru-RU" b="1" smtClean="0">
                <a:latin typeface="Arial Black" pitchFamily="34" charset="0"/>
                <a:cs typeface="Bookman Old Style"/>
              </a:rPr>
              <a:t>СРСР, в </a:t>
            </a:r>
            <a:r>
              <a:rPr lang="ru-RU" b="1" spc="-5" smtClean="0">
                <a:latin typeface="Arial Black" pitchFamily="34" charset="0"/>
                <a:cs typeface="Bookman Old Style"/>
              </a:rPr>
              <a:t>результаті </a:t>
            </a:r>
            <a:r>
              <a:rPr lang="ru-RU" b="1" smtClean="0">
                <a:latin typeface="Arial Black" pitchFamily="34" charset="0"/>
                <a:cs typeface="Bookman Old Style"/>
              </a:rPr>
              <a:t>чого</a:t>
            </a:r>
            <a:r>
              <a:rPr lang="ru-RU" b="1" spc="-195" smtClean="0">
                <a:latin typeface="Arial Black" pitchFamily="34" charset="0"/>
                <a:cs typeface="Bookman Old Style"/>
              </a:rPr>
              <a:t> </a:t>
            </a:r>
            <a:r>
              <a:rPr lang="ru-RU" b="1" smtClean="0">
                <a:latin typeface="Arial Black" pitchFamily="34" charset="0"/>
                <a:cs typeface="Bookman Old Style"/>
              </a:rPr>
              <a:t>до  </a:t>
            </a:r>
            <a:r>
              <a:rPr lang="ru-RU" b="1" spc="-5" smtClean="0">
                <a:latin typeface="Arial Black" pitchFamily="34" charset="0"/>
                <a:cs typeface="Bookman Old Style"/>
              </a:rPr>
              <a:t>кінця </a:t>
            </a:r>
            <a:r>
              <a:rPr lang="ru-RU" b="1" smtClean="0">
                <a:latin typeface="Arial Black" pitchFamily="34" charset="0"/>
                <a:cs typeface="Bookman Old Style"/>
              </a:rPr>
              <a:t>року </a:t>
            </a:r>
            <a:r>
              <a:rPr lang="ru-RU" b="1" spc="-5" smtClean="0">
                <a:latin typeface="Arial Black" pitchFamily="34" charset="0"/>
                <a:cs typeface="Bookman Old Style"/>
              </a:rPr>
              <a:t>більша частина </a:t>
            </a:r>
            <a:r>
              <a:rPr lang="ru-RU" b="1" smtClean="0">
                <a:latin typeface="Arial Black" pitchFamily="34" charset="0"/>
                <a:cs typeface="Bookman Old Style"/>
              </a:rPr>
              <a:t>України була </a:t>
            </a:r>
            <a:r>
              <a:rPr lang="ru-RU" b="1" spc="-5" smtClean="0">
                <a:latin typeface="Arial Black" pitchFamily="34" charset="0"/>
                <a:cs typeface="Bookman Old Style"/>
              </a:rPr>
              <a:t>окупована  німецькими</a:t>
            </a:r>
            <a:r>
              <a:rPr lang="ru-RU" b="1" spc="-35" smtClean="0">
                <a:latin typeface="Arial Black" pitchFamily="34" charset="0"/>
                <a:cs typeface="Bookman Old Style"/>
              </a:rPr>
              <a:t> </a:t>
            </a:r>
            <a:r>
              <a:rPr lang="ru-RU" b="1" smtClean="0">
                <a:latin typeface="Arial Black" pitchFamily="34" charset="0"/>
                <a:cs typeface="Bookman Old Style"/>
              </a:rPr>
              <a:t>військами</a:t>
            </a:r>
            <a:r>
              <a:rPr lang="ru-RU" b="1" smtClean="0">
                <a:latin typeface="Bookman Old Style"/>
                <a:cs typeface="Bookman Old Style"/>
              </a:rPr>
              <a:t>.</a:t>
            </a:r>
            <a:endParaRPr lang="ru-RU">
              <a:latin typeface="Bookman Old Style"/>
              <a:cs typeface="Bookman Old Style"/>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498091" y="323088"/>
            <a:ext cx="6373368" cy="1231392"/>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205740">
              <a:lnSpc>
                <a:spcPct val="100000"/>
              </a:lnSpc>
              <a:spcBef>
                <a:spcPts val="105"/>
              </a:spcBef>
            </a:pPr>
            <a:r>
              <a:rPr dirty="0"/>
              <a:t>Історична</a:t>
            </a:r>
            <a:r>
              <a:rPr spc="-100" dirty="0"/>
              <a:t> </a:t>
            </a:r>
            <a:r>
              <a:rPr spc="-5" dirty="0"/>
              <a:t>довідка</a:t>
            </a:r>
          </a:p>
        </p:txBody>
      </p:sp>
      <p:sp>
        <p:nvSpPr>
          <p:cNvPr id="4" name="object 4"/>
          <p:cNvSpPr txBox="1"/>
          <p:nvPr/>
        </p:nvSpPr>
        <p:spPr>
          <a:xfrm>
            <a:off x="838199" y="1295401"/>
            <a:ext cx="7467601" cy="4937890"/>
          </a:xfrm>
          <a:prstGeom prst="rect">
            <a:avLst/>
          </a:prstGeom>
        </p:spPr>
        <p:txBody>
          <a:bodyPr vert="horz" wrap="square" lIns="0" tIns="13335" rIns="0" bIns="0" rtlCol="0">
            <a:spAutoFit/>
          </a:bodyPr>
          <a:lstStyle/>
          <a:p>
            <a:pPr>
              <a:buFont typeface="Wingdings" pitchFamily="2" charset="2"/>
              <a:buChar char="Ø"/>
            </a:pPr>
            <a:endParaRPr lang="ru-RU" sz="2000" b="1" smtClean="0">
              <a:cs typeface="Aharoni" pitchFamily="2" charset="-79"/>
            </a:endParaRPr>
          </a:p>
          <a:p>
            <a:pPr marL="0" lvl="1">
              <a:buFont typeface="Wingdings" pitchFamily="2" charset="2"/>
              <a:buChar char="Ø"/>
            </a:pPr>
            <a:r>
              <a:rPr lang="ru-RU" sz="2000" b="1" smtClean="0">
                <a:cs typeface="Aparajita" pitchFamily="34" charset="0"/>
              </a:rPr>
              <a:t>Воєнні дії під час Другої світової війни відбувалися на території України протягом 40 місяців – із 22 червня 1941 року до кінця жовтня 1944 року. У 1941–1944 роках на українській землі були зосереджені головні сили вермахту – від 57,1 до 76,7% загальної кількості дивізій. 607 з них було розгромлено саме на території України.</a:t>
            </a:r>
          </a:p>
          <a:p>
            <a:pPr>
              <a:buFont typeface="Wingdings" pitchFamily="2" charset="2"/>
              <a:buChar char="Ø"/>
            </a:pPr>
            <a:r>
              <a:rPr lang="ru-RU" sz="2000" b="1" smtClean="0">
                <a:cs typeface="Aharoni" pitchFamily="2" charset="-79"/>
              </a:rPr>
              <a:t>У </a:t>
            </a:r>
            <a:r>
              <a:rPr lang="ru-RU" sz="2000" b="1">
                <a:cs typeface="Aharoni" pitchFamily="2" charset="-79"/>
              </a:rPr>
              <a:t>ході визволення України силами чотирьох Українських фронтів, які налічували понад 2,3 млн. воїнів, протягом січня 1943 року – жовтня 1944 року було проведено серію блискучих наступальних операцій. Найважливішими з них були: Воронезько-Харківська (13 січня – 3 березня 1943 року), Донбаська (13 серпня – 22 вересня 1943 року), Чернігівсько-Полтавська (26 серпня – 30 вересня 1943 року), Корсунь-Шевченківська (24 грудня 1943 р. – 17 лютого 1944 року) та Львівсько-Сандомирська (13 липня – 29 серпня 1944 року</a:t>
            </a:r>
            <a:r>
              <a:rPr lang="ru-RU" sz="2000" b="1" smtClean="0">
                <a:cs typeface="Aharoni" pitchFamily="2" charset="-79"/>
              </a:rPr>
              <a:t>).</a:t>
            </a:r>
            <a:endParaRPr lang="ru-RU" sz="2000" b="1">
              <a:cs typeface="Aharoni" pitchFamily="2" charset="-79"/>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498091" y="323088"/>
            <a:ext cx="6373368" cy="1231392"/>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205740">
              <a:lnSpc>
                <a:spcPct val="100000"/>
              </a:lnSpc>
              <a:spcBef>
                <a:spcPts val="105"/>
              </a:spcBef>
            </a:pPr>
            <a:r>
              <a:rPr dirty="0"/>
              <a:t>Історична</a:t>
            </a:r>
            <a:r>
              <a:rPr spc="-100" dirty="0"/>
              <a:t> </a:t>
            </a:r>
            <a:r>
              <a:rPr spc="-5" dirty="0"/>
              <a:t>довідка</a:t>
            </a:r>
          </a:p>
        </p:txBody>
      </p:sp>
      <p:sp>
        <p:nvSpPr>
          <p:cNvPr id="4" name="object 4"/>
          <p:cNvSpPr txBox="1">
            <a:spLocks noGrp="1"/>
          </p:cNvSpPr>
          <p:nvPr>
            <p:ph type="body" idx="1"/>
          </p:nvPr>
        </p:nvSpPr>
        <p:spPr>
          <a:prstGeom prst="rect">
            <a:avLst/>
          </a:prstGeom>
        </p:spPr>
        <p:txBody>
          <a:bodyPr vert="horz" wrap="square" lIns="0" tIns="13335" rIns="0" bIns="0" rtlCol="0">
            <a:spAutoFit/>
          </a:bodyPr>
          <a:lstStyle/>
          <a:p>
            <a:pPr marL="458470" marR="5080" indent="-342900">
              <a:lnSpc>
                <a:spcPct val="100000"/>
              </a:lnSpc>
              <a:spcBef>
                <a:spcPts val="105"/>
              </a:spcBef>
              <a:buFont typeface="Wingdings"/>
              <a:buChar char=""/>
              <a:tabLst>
                <a:tab pos="457834" algn="l"/>
                <a:tab pos="458470" algn="l"/>
              </a:tabLst>
            </a:pPr>
            <a:r>
              <a:rPr dirty="0"/>
              <a:t>У грудні </a:t>
            </a:r>
            <a:r>
              <a:rPr spc="-5" dirty="0"/>
              <a:t>1941 </a:t>
            </a:r>
            <a:r>
              <a:rPr dirty="0"/>
              <a:t>– </a:t>
            </a:r>
            <a:r>
              <a:rPr spc="-5" dirty="0"/>
              <a:t>січні 1942 рр. радянські </a:t>
            </a:r>
            <a:r>
              <a:rPr dirty="0"/>
              <a:t>війська  організували </a:t>
            </a:r>
            <a:r>
              <a:rPr spc="-5" dirty="0"/>
              <a:t>перший </a:t>
            </a:r>
            <a:r>
              <a:rPr dirty="0"/>
              <a:t>великий </a:t>
            </a:r>
            <a:r>
              <a:rPr spc="-5" dirty="0"/>
              <a:t>контрнаступ </a:t>
            </a:r>
            <a:r>
              <a:rPr dirty="0"/>
              <a:t>на </a:t>
            </a:r>
            <a:r>
              <a:rPr spc="-5" dirty="0"/>
              <a:t>території  </a:t>
            </a:r>
            <a:r>
              <a:rPr dirty="0"/>
              <a:t>України, але були </a:t>
            </a:r>
            <a:r>
              <a:rPr spc="-5" dirty="0"/>
              <a:t>зайняті </a:t>
            </a:r>
            <a:r>
              <a:rPr dirty="0"/>
              <a:t>лише </a:t>
            </a:r>
            <a:r>
              <a:rPr spc="-5" dirty="0"/>
              <a:t>незначні </a:t>
            </a:r>
            <a:r>
              <a:rPr dirty="0"/>
              <a:t>ділянки</a:t>
            </a:r>
            <a:r>
              <a:rPr spc="-150" dirty="0"/>
              <a:t> </a:t>
            </a:r>
            <a:r>
              <a:rPr dirty="0"/>
              <a:t>в</a:t>
            </a:r>
          </a:p>
          <a:p>
            <a:pPr marL="458470" marR="147955">
              <a:lnSpc>
                <a:spcPct val="100000"/>
              </a:lnSpc>
            </a:pPr>
            <a:r>
              <a:rPr dirty="0"/>
              <a:t>Криму </a:t>
            </a:r>
            <a:r>
              <a:rPr spc="-5" dirty="0"/>
              <a:t>та під </a:t>
            </a:r>
            <a:r>
              <a:rPr dirty="0"/>
              <a:t>Барвінковим. Спроба в </a:t>
            </a:r>
            <a:r>
              <a:rPr spc="-5" dirty="0"/>
              <a:t>навесні 1942 року  розвинути попередній </a:t>
            </a:r>
            <a:r>
              <a:rPr dirty="0"/>
              <a:t>успіх призвела в Криму </a:t>
            </a:r>
            <a:r>
              <a:rPr spc="-5" dirty="0"/>
              <a:t>та</a:t>
            </a:r>
            <a:r>
              <a:rPr spc="-175" dirty="0"/>
              <a:t> </a:t>
            </a:r>
            <a:r>
              <a:rPr spc="-5" dirty="0"/>
              <a:t>під</a:t>
            </a:r>
          </a:p>
          <a:p>
            <a:pPr marL="458470" marR="176530">
              <a:lnSpc>
                <a:spcPct val="100000"/>
              </a:lnSpc>
            </a:pPr>
            <a:r>
              <a:rPr dirty="0"/>
              <a:t>Харковом до двох </a:t>
            </a:r>
            <a:r>
              <a:rPr spc="-5" dirty="0"/>
              <a:t>катастрофічних поразок радянських  сил та </a:t>
            </a:r>
            <a:r>
              <a:rPr dirty="0"/>
              <a:t>їхнього відступу аж до Волги. У </a:t>
            </a:r>
            <a:r>
              <a:rPr spc="-5" dirty="0"/>
              <a:t>результаті </a:t>
            </a:r>
            <a:r>
              <a:rPr dirty="0"/>
              <a:t>вся  </a:t>
            </a:r>
            <a:r>
              <a:rPr spc="-5" dirty="0"/>
              <a:t>українська територія </a:t>
            </a:r>
            <a:r>
              <a:rPr dirty="0"/>
              <a:t>була </a:t>
            </a:r>
            <a:r>
              <a:rPr spc="-5" dirty="0"/>
              <a:t>зайнята</a:t>
            </a:r>
            <a:r>
              <a:rPr spc="-114" dirty="0"/>
              <a:t> </a:t>
            </a:r>
            <a:r>
              <a:rPr spc="-5" dirty="0"/>
              <a:t>німецькими</a:t>
            </a:r>
          </a:p>
          <a:p>
            <a:pPr marL="458470">
              <a:lnSpc>
                <a:spcPct val="100000"/>
              </a:lnSpc>
            </a:pPr>
            <a:r>
              <a:rPr dirty="0"/>
              <a:t>військами.</a:t>
            </a:r>
          </a:p>
          <a:p>
            <a:pPr marL="458470" marR="64769" indent="-342900">
              <a:lnSpc>
                <a:spcPct val="100000"/>
              </a:lnSpc>
              <a:spcBef>
                <a:spcPts val="1480"/>
              </a:spcBef>
              <a:buFont typeface="Wingdings"/>
              <a:buChar char=""/>
              <a:tabLst>
                <a:tab pos="457834" algn="l"/>
                <a:tab pos="458470" algn="l"/>
              </a:tabLst>
            </a:pPr>
            <a:r>
              <a:rPr dirty="0"/>
              <a:t>У лютому </a:t>
            </a:r>
            <a:r>
              <a:rPr spc="-5" dirty="0"/>
              <a:t>1943 року, </a:t>
            </a:r>
            <a:r>
              <a:rPr dirty="0"/>
              <a:t>розвиваючи наступ після  перемоги </a:t>
            </a:r>
            <a:r>
              <a:rPr spc="-5" dirty="0"/>
              <a:t>під </a:t>
            </a:r>
            <a:r>
              <a:rPr dirty="0"/>
              <a:t>Сталінградом, </a:t>
            </a:r>
            <a:r>
              <a:rPr spc="-5" dirty="0"/>
              <a:t>радянські </a:t>
            </a:r>
            <a:r>
              <a:rPr dirty="0"/>
              <a:t>війська </a:t>
            </a:r>
            <a:r>
              <a:rPr spc="-5" dirty="0"/>
              <a:t>зайняли  </a:t>
            </a:r>
            <a:r>
              <a:rPr dirty="0"/>
              <a:t>Харків та деякі інші </a:t>
            </a:r>
            <a:r>
              <a:rPr spc="-5" dirty="0"/>
              <a:t>українські </a:t>
            </a:r>
            <a:r>
              <a:rPr dirty="0"/>
              <a:t>міста, але </a:t>
            </a:r>
            <a:r>
              <a:rPr spc="-5" dirty="0"/>
              <a:t>вже </a:t>
            </a:r>
            <a:r>
              <a:rPr dirty="0"/>
              <a:t>в березні  </a:t>
            </a:r>
            <a:r>
              <a:rPr spc="-5" dirty="0"/>
              <a:t>1943 </a:t>
            </a:r>
            <a:r>
              <a:rPr dirty="0"/>
              <a:t>року залишили їх внаслідок німецького  </a:t>
            </a:r>
            <a:r>
              <a:rPr spc="-5" dirty="0"/>
              <a:t>контрнаступу.</a:t>
            </a: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597865"/>
            <a:ext cx="7969250" cy="4803238"/>
          </a:xfrm>
          <a:prstGeom prst="rect">
            <a:avLst/>
          </a:prstGeom>
        </p:spPr>
        <p:txBody>
          <a:bodyPr vert="horz" wrap="square" lIns="0" tIns="57785" rIns="0" bIns="0" rtlCol="0">
            <a:spAutoFit/>
          </a:bodyPr>
          <a:lstStyle/>
          <a:p>
            <a:pPr marL="355600" marR="97155" indent="-342900">
              <a:lnSpc>
                <a:spcPct val="100000"/>
              </a:lnSpc>
              <a:spcBef>
                <a:spcPts val="1689"/>
              </a:spcBef>
              <a:buFont typeface="Wingdings"/>
              <a:buChar char=""/>
              <a:tabLst>
                <a:tab pos="354965" algn="l"/>
                <a:tab pos="355600" algn="l"/>
              </a:tabLst>
            </a:pPr>
            <a:r>
              <a:rPr lang="ru-RU" sz="2000">
                <a:latin typeface="Arial Black" pitchFamily="34" charset="0"/>
              </a:rPr>
              <a:t>Завершила визволення України Карпатська операція, що розпочалася 9 вересня 1944 року</a:t>
            </a:r>
            <a:r>
              <a:rPr lang="ru-RU" sz="2000" smtClean="0">
                <a:latin typeface="Arial Black" pitchFamily="34" charset="0"/>
              </a:rPr>
              <a:t>.</a:t>
            </a:r>
          </a:p>
          <a:p>
            <a:pPr marL="355600" marR="97155" indent="-342900">
              <a:lnSpc>
                <a:spcPct val="100000"/>
              </a:lnSpc>
              <a:spcBef>
                <a:spcPts val="1689"/>
              </a:spcBef>
              <a:buFont typeface="Wingdings"/>
              <a:buChar char=""/>
              <a:tabLst>
                <a:tab pos="354965" algn="l"/>
                <a:tab pos="355600" algn="l"/>
              </a:tabLst>
            </a:pPr>
            <a:r>
              <a:rPr lang="ru-RU" sz="2000" smtClean="0">
                <a:latin typeface="Arial Black" pitchFamily="34" charset="0"/>
              </a:rPr>
              <a:t> </a:t>
            </a:r>
            <a:r>
              <a:rPr lang="ru-RU" sz="2000">
                <a:latin typeface="Arial Black" pitchFamily="34" charset="0"/>
              </a:rPr>
              <a:t>27 жовтня 1944 року було звільнено </a:t>
            </a:r>
            <a:r>
              <a:rPr lang="ru-RU" sz="2000" smtClean="0">
                <a:latin typeface="Arial Black" pitchFamily="34" charset="0"/>
              </a:rPr>
              <a:t>Ужгород.</a:t>
            </a:r>
          </a:p>
          <a:p>
            <a:pPr marL="355600" marR="97155" indent="-342900">
              <a:lnSpc>
                <a:spcPct val="100000"/>
              </a:lnSpc>
              <a:spcBef>
                <a:spcPts val="1689"/>
              </a:spcBef>
              <a:buFont typeface="Wingdings"/>
              <a:buChar char=""/>
              <a:tabLst>
                <a:tab pos="354965" algn="l"/>
                <a:tab pos="355600" algn="l"/>
              </a:tabLst>
            </a:pPr>
            <a:r>
              <a:rPr lang="ru-RU" sz="2000" smtClean="0">
                <a:latin typeface="Arial Black" pitchFamily="34" charset="0"/>
              </a:rPr>
              <a:t>28 </a:t>
            </a:r>
            <a:r>
              <a:rPr lang="ru-RU" sz="2000">
                <a:latin typeface="Arial Black" pitchFamily="34" charset="0"/>
              </a:rPr>
              <a:t>жовтня радянські війська вийшли на сучасний кордон нашої Держави. За підрахунками істориків, у ході воєнних дій на території України загинуло близько трьох мільйонів радянських воїнів, понад два мільйони українців було вивезено для примусової праці до Німеччини під час окупації. На території республіки цілком чи частково було зруйновано понад 700 міст і 28 тисяч сіл, близько 10 мільйонів людей залишились без даху над головою, знищено понад 16 тисяч промислових підприємств</a:t>
            </a:r>
            <a:r>
              <a:rPr lang="ru-RU" sz="2000" smtClean="0">
                <a:latin typeface="Arial Black" pitchFamily="34" charset="0"/>
              </a:rPr>
              <a:t>.</a:t>
            </a:r>
            <a:r>
              <a:rPr sz="2000" b="1" smtClean="0">
                <a:latin typeface="Arial Black" pitchFamily="34" charset="0"/>
                <a:cs typeface="Bookman Old Style"/>
              </a:rPr>
              <a:t> </a:t>
            </a:r>
            <a:endParaRPr sz="2000">
              <a:latin typeface="Arial Black" pitchFamily="34" charset="0"/>
              <a:cs typeface="Bookman Old Style"/>
            </a:endParaRPr>
          </a:p>
        </p:txBody>
      </p:sp>
      <p:sp>
        <p:nvSpPr>
          <p:cNvPr id="3" name="object 3"/>
          <p:cNvSpPr/>
          <p:nvPr/>
        </p:nvSpPr>
        <p:spPr>
          <a:xfrm>
            <a:off x="1365503" y="309372"/>
            <a:ext cx="6373368" cy="1231391"/>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698498" y="453897"/>
            <a:ext cx="5674360" cy="696595"/>
          </a:xfrm>
          <a:prstGeom prst="rect">
            <a:avLst/>
          </a:prstGeom>
        </p:spPr>
        <p:txBody>
          <a:bodyPr vert="horz" wrap="square" lIns="0" tIns="13335" rIns="0" bIns="0" rtlCol="0">
            <a:spAutoFit/>
          </a:bodyPr>
          <a:lstStyle/>
          <a:p>
            <a:pPr marL="12700">
              <a:lnSpc>
                <a:spcPct val="100000"/>
              </a:lnSpc>
              <a:spcBef>
                <a:spcPts val="105"/>
              </a:spcBef>
            </a:pPr>
            <a:r>
              <a:rPr dirty="0"/>
              <a:t>Історична</a:t>
            </a:r>
            <a:r>
              <a:rPr spc="-95" dirty="0"/>
              <a:t> </a:t>
            </a:r>
            <a:r>
              <a:rPr spc="-5" dirty="0"/>
              <a:t>довідка</a:t>
            </a: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2286000"/>
            <a:ext cx="7315200" cy="3962400"/>
          </a:xfrm>
          <a:prstGeom prst="rect">
            <a:avLst/>
          </a:prstGeom>
          <a:blipFill>
            <a:blip r:embed="rId2" cstate="print"/>
            <a:stretch>
              <a:fillRect/>
            </a:stretch>
          </a:blipFill>
        </p:spPr>
        <p:txBody>
          <a:bodyPr wrap="square" lIns="0" tIns="0" rIns="0" bIns="0" rtlCol="0"/>
          <a:lstStyle/>
          <a:p>
            <a:endParaRPr/>
          </a:p>
        </p:txBody>
      </p:sp>
      <p:sp>
        <p:nvSpPr>
          <p:cNvPr id="3" name="Прямоугольник 2"/>
          <p:cNvSpPr/>
          <p:nvPr/>
        </p:nvSpPr>
        <p:spPr>
          <a:xfrm>
            <a:off x="990600" y="838200"/>
            <a:ext cx="6477000" cy="1200329"/>
          </a:xfrm>
          <a:prstGeom prst="rect">
            <a:avLst/>
          </a:prstGeom>
        </p:spPr>
        <p:txBody>
          <a:bodyPr wrap="square">
            <a:spAutoFit/>
          </a:bodyPr>
          <a:lstStyle/>
          <a:p>
            <a:pPr>
              <a:buFont typeface="Wingdings" pitchFamily="2" charset="2"/>
              <a:buChar char="Ø"/>
            </a:pPr>
            <a:r>
              <a:rPr lang="ru-RU">
                <a:latin typeface="Arial Black" pitchFamily="34" charset="0"/>
              </a:rPr>
              <a:t>В ході Великої Вітчизняної війни бойовими нагородами було відзначено близько 2,5 млн. воїнів-українців, серед яких було чимало розвідників.</a:t>
            </a:r>
          </a:p>
        </p:txBody>
      </p:sp>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457200"/>
            <a:ext cx="7696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Страшну</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ціну</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заплатив наш народ за право бути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вільним</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Ми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пишаємось</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героїзмом</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силою духу та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мужністю</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наших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ветеранів</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які</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у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ті</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буремні</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роки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звільняли</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від</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окупантів</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рідну</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землю та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багато</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європейських</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країн</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а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згодом</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у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надзвичайно</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важких</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умовах</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відбудовували</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зруйновані</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міста</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та села,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відроджували</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економіку</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плекали</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наше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мирне</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майбутнє</a:t>
            </a:r>
            <a:r>
              <a:rPr kumimoji="0" lang="ru-RU"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604" name="Picture 4" descr="28 жовтня – День визволення України від фашистських загарбників |  Козятинська міська рада — офіційний сайт, гаряча лінія (04342) 2-01-05.  Петиції та звернення, документи міської ради, ЦНАП, ОСББ"/>
          <p:cNvPicPr>
            <a:picLocks noChangeAspect="1" noChangeArrowheads="1"/>
          </p:cNvPicPr>
          <p:nvPr/>
        </p:nvPicPr>
        <p:blipFill>
          <a:blip r:embed="rId2" cstate="print"/>
          <a:srcRect/>
          <a:stretch>
            <a:fillRect/>
          </a:stretch>
        </p:blipFill>
        <p:spPr bwMode="auto">
          <a:xfrm>
            <a:off x="1447800" y="2971800"/>
            <a:ext cx="5867400" cy="3276599"/>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advClick="0" advTm="5000">
        <p:wipe/>
      </p:transition>
    </mc:Choice>
    <mc:Fallback>
      <p:transition spd="slow" advClick="0" advTm="5000">
        <p:wip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TotalTime>
  <Words>671</Words>
  <Application>Microsoft Office PowerPoint</Application>
  <PresentationFormat>Экран (4:3)</PresentationFormat>
  <Paragraphs>42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Office Theme</vt:lpstr>
      <vt:lpstr>Презентация PowerPoint</vt:lpstr>
      <vt:lpstr>Презентация PowerPoint</vt:lpstr>
      <vt:lpstr>Презентация PowerPoint</vt:lpstr>
      <vt:lpstr>Презентация PowerPoint</vt:lpstr>
      <vt:lpstr>Історична довідка</vt:lpstr>
      <vt:lpstr>Історична довідка</vt:lpstr>
      <vt:lpstr>Історична довідка</vt:lpstr>
      <vt:lpstr>Презентация PowerPoint</vt:lpstr>
      <vt:lpstr>Презентация PowerPoint</vt:lpstr>
      <vt:lpstr>Презентация PowerPoint</vt:lpstr>
      <vt:lpstr>радість</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Лариса</dc:creator>
  <cp:lastModifiedBy>Лариса</cp:lastModifiedBy>
  <cp:revision>12</cp:revision>
  <dcterms:created xsi:type="dcterms:W3CDTF">2020-10-27T18:51:43Z</dcterms:created>
  <dcterms:modified xsi:type="dcterms:W3CDTF">2020-10-28T12:50:44Z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2016-06-03T00:00:00Z</vt:filetime>
  </property>
  <property fmtid="{D5CDD505-2E9C-101B-9397-08002B2CF9AE}" pid="3" name="Creator">
    <vt:lpwstr>Microsoft® PowerPoint® 2013</vt:lpwstr>
  </property>
  <property fmtid="{D5CDD505-2E9C-101B-9397-08002B2CF9AE}" pid="4" name="LastSaved">
    <vt:filetime>2020-10-27T00:00:00Z</vt:filetime>
  </property>
</Properties>
</file>