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46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27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904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95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807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32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695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83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70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37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8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85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46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9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201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66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B818-F3CE-4F26-8FCF-5EFD4F53CAA7}" type="datetimeFigureOut">
              <a:rPr lang="ru-RU" smtClean="0"/>
              <a:t>07.05.2020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F5BF36-CF41-49EF-B31C-8A08E129F6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310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347713" cy="1320800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Пам’ятаю подвиг твій, солдате!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neizvestniy_sold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6626502" cy="43204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8808"/>
            <a:ext cx="4608512" cy="6858000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Будь славен День,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 над світом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Сплелись в зеніті торжества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Салютні вистраждані, квіти –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Веселка післягрозова!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Солдат сходив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Тяжкі дороги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мир – врятоване дитя –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Він до колиски майбуття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Підніс у сяйві Перемоги.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Будь славен День –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Безсмертний рятай,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Червонозоряне чоло!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 від твоїх священних латів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Світання миру пролягло.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 твій гучний весняний подвиг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Пустив пагіння в наших днях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Струмить народних звершень шлях -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чути завтрашнього подих.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Будь славен День –</a:t>
            </a:r>
            <a:b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Побідний День!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5165426121221391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06990"/>
            <a:ext cx="4680520" cy="36257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89248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Степом</a:t>
            </a:r>
            <a:r>
              <a:rPr lang="ru-RU" dirty="0"/>
              <a:t>, степом йшли у бій солдати.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Степом, степом – обрій затягло.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Мати, мати стала коло хати,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навкруг в диму село.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Степом, степом розгулись гармати,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Степом, степом – клекiт нароста.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Степом, степом падають солдати,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навкруг шумлять жита.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Степом, степом поросли берізки,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Степом, степом сонце розлилось.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Степом, степом – встали обеліски,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навкруг розлив колось.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Степом, степом – людям жито жати,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Степом, степом даль махне крилом.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Мати, мати жде свого солдата,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солдат спить вічним сном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дю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836712"/>
            <a:ext cx="4032448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525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Сніги! Не сніги, 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ріллі,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Наорані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смертю за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мить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хлопець – одне вугілля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Біля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танка свого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лежить.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Руку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підняв до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неба.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Крик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занімів на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вустах.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жити б йому ще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треба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незайманих десь містах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Ще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 чути довкола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себе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гомін прекрасних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міст.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Бунтуючи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зняв до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неба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Чорний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кулак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танкіст.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руки його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обгорілі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хочуть такого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кінця!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зуби аж сяють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білі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спаленій масці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лиця!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то ж недомріяна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мрія,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ж вірність його комусь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Напис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 танку біліє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ru-RU" sz="2400" b="1" dirty="0" smtClean="0">
                <a:solidFill>
                  <a:srgbClr val="FF0000"/>
                </a:solidFill>
              </a:rPr>
              <a:t>«Жди – </a:t>
            </a:r>
            <a:r>
              <a:rPr lang="ru-RU" sz="2400" dirty="0" smtClean="0">
                <a:solidFill>
                  <a:srgbClr val="FF0000"/>
                </a:solidFill>
              </a:rPr>
              <a:t>я вернусь!». </a:t>
            </a: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s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035050"/>
            <a:ext cx="6012160" cy="36900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4880" y="44624"/>
            <a:ext cx="8712968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серпні не брали ми в руки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серпи,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руки тримали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зброю,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наші достиглі пшеничні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степи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Були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тоді полем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бою.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Нива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по колосу ходять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зайці!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Місяць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 степом стоїть в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караулі.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боку одного – наші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бійці,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другого ворог – на відстані кулі.</a:t>
            </a:r>
          </a:p>
        </p:txBody>
      </p:sp>
      <p:pic>
        <p:nvPicPr>
          <p:cNvPr id="4" name="Рисунок 3" descr="2_80fc6e25_600x400_t_310x2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005064"/>
            <a:ext cx="4960434" cy="26813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594" y="260648"/>
            <a:ext cx="4752528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Мій перший вірш написаний в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окопі,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тій сипкій од вибухів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стіні,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згубило зорі в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гороскопі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моє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дитинство, вбите на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війні.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Лилась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пожежі вулканічна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лава.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Горіла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хата. Ніч здавалась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днем.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захлиналась наша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переправа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через Дніпро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водою і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вогнем.</a:t>
            </a:r>
          </a:p>
          <a:p>
            <a:pPr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Гула земля. Сусідський плакав </a:t>
            </a:r>
            <a:r>
              <a:rPr lang="ru-RU" sz="2400" b="1" i="1" dirty="0" smtClean="0">
                <a:solidFill>
                  <a:srgbClr val="FF0000"/>
                </a:solidFill>
              </a:rPr>
              <a:t>хлопчик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  <a:endParaRPr lang="ru-RU" sz="24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Хрестилась </a:t>
            </a:r>
            <a:r>
              <a:rPr lang="ru-RU" sz="2400" b="1" i="1" dirty="0">
                <a:solidFill>
                  <a:srgbClr val="FF0000"/>
                </a:solidFill>
              </a:rPr>
              <a:t>баба, і кінчався </a:t>
            </a:r>
            <a:r>
              <a:rPr lang="ru-RU" sz="2400" b="1" i="1" dirty="0" smtClean="0">
                <a:solidFill>
                  <a:srgbClr val="FF0000"/>
                </a:solidFill>
              </a:rPr>
              <a:t>хліб.</a:t>
            </a:r>
            <a:endParaRPr lang="ru-RU" sz="24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Двигтів </a:t>
            </a:r>
            <a:r>
              <a:rPr lang="ru-RU" sz="2400" b="1" i="1" dirty="0">
                <a:solidFill>
                  <a:srgbClr val="FF0000"/>
                </a:solidFill>
              </a:rPr>
              <a:t>отой вузесенький </a:t>
            </a:r>
            <a:r>
              <a:rPr lang="ru-RU" sz="2400" b="1" i="1" dirty="0" smtClean="0">
                <a:solidFill>
                  <a:srgbClr val="FF0000"/>
                </a:solidFill>
              </a:rPr>
              <a:t>окопчик,</a:t>
            </a:r>
            <a:endParaRPr lang="ru-RU" sz="24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де </a:t>
            </a:r>
            <a:r>
              <a:rPr lang="ru-RU" sz="2400" b="1" i="1" dirty="0">
                <a:solidFill>
                  <a:srgbClr val="FF0000"/>
                </a:solidFill>
              </a:rPr>
              <a:t>дві сім'ї тулились кілька </a:t>
            </a:r>
            <a:r>
              <a:rPr lang="ru-RU" sz="2400" b="1" i="1" dirty="0" smtClean="0">
                <a:solidFill>
                  <a:srgbClr val="FF0000"/>
                </a:solidFill>
              </a:rPr>
              <a:t>діб.</a:t>
            </a:r>
            <a:endParaRPr lang="ru-RU" sz="24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О </a:t>
            </a:r>
            <a:r>
              <a:rPr lang="ru-RU" sz="2400" b="1" i="1" dirty="0">
                <a:solidFill>
                  <a:srgbClr val="FF0000"/>
                </a:solidFill>
              </a:rPr>
              <a:t>перший біль тих не дитячих </a:t>
            </a:r>
            <a:r>
              <a:rPr lang="ru-RU" sz="2400" b="1" i="1" dirty="0" smtClean="0">
                <a:solidFill>
                  <a:srgbClr val="FF0000"/>
                </a:solidFill>
              </a:rPr>
              <a:t>вражень,</a:t>
            </a:r>
            <a:endParaRPr lang="ru-RU" sz="24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який </a:t>
            </a:r>
            <a:r>
              <a:rPr lang="ru-RU" sz="2400" b="1" i="1" dirty="0">
                <a:solidFill>
                  <a:srgbClr val="FF0000"/>
                </a:solidFill>
              </a:rPr>
              <a:t>він слід на серці </a:t>
            </a:r>
            <a:r>
              <a:rPr lang="ru-RU" sz="2400" b="1" i="1" dirty="0" smtClean="0">
                <a:solidFill>
                  <a:srgbClr val="FF0000"/>
                </a:solidFill>
              </a:rPr>
              <a:t>залиша!</a:t>
            </a:r>
            <a:endParaRPr lang="ru-RU" sz="24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Як </a:t>
            </a:r>
            <a:r>
              <a:rPr lang="ru-RU" sz="2400" b="1" i="1" dirty="0">
                <a:solidFill>
                  <a:srgbClr val="FF0000"/>
                </a:solidFill>
              </a:rPr>
              <a:t>невимовне віршами не </a:t>
            </a:r>
            <a:r>
              <a:rPr lang="ru-RU" sz="2400" b="1" i="1" dirty="0" smtClean="0">
                <a:solidFill>
                  <a:srgbClr val="FF0000"/>
                </a:solidFill>
              </a:rPr>
              <a:t>скажеш,</a:t>
            </a:r>
            <a:endParaRPr lang="ru-RU" sz="24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чи </a:t>
            </a:r>
            <a:r>
              <a:rPr lang="ru-RU" sz="2400" b="1" i="1" dirty="0">
                <a:solidFill>
                  <a:srgbClr val="FF0000"/>
                </a:solidFill>
              </a:rPr>
              <a:t>не німою зробиться душа?!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znakcom-1469468-666x4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3" y="332656"/>
            <a:ext cx="3888431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Чи </a:t>
            </a:r>
            <a:r>
              <a:rPr lang="ru-RU" b="1" dirty="0"/>
              <a:t>знаєш ти, о краю мій,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Що кожною сльозою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Ти випікаєш слід страшний,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Що в гроб візьму з собою?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Чи знаєш ти, о краю мій,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Що всі убиті діти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Волають у душі моїй: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Убивцям відплатити!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Чи знаєш ти, о краю мій,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Що тьма твоєї ночі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У день весняно-голубий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Мені кривавить очі?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Так хай же я згнию – цвісти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Тобі, мій рідний краю!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Чи чуєш ти, чи знаєш ти? –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І голос: чую! знаю!</a:t>
            </a: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25833"/>
            <a:ext cx="4032448" cy="2669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ontent_1399420006_48483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36820" y="3316274"/>
            <a:ext cx="3456384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Ми па</a:t>
            </a:r>
            <a:r>
              <a:rPr lang="uk-UA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м‘ятаємо</a:t>
            </a:r>
            <a: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Содержимое 3" descr="1516542612122139133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7895"/>
          <a:stretch/>
        </p:blipFill>
        <p:spPr>
          <a:xfrm>
            <a:off x="390364" y="1340768"/>
            <a:ext cx="8363272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291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Пам’ятаю подвиг твій, солдате!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Ми пам‘ятаємо!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Serioga</cp:lastModifiedBy>
  <cp:revision>8</cp:revision>
  <dcterms:created xsi:type="dcterms:W3CDTF">2020-05-05T17:53:12Z</dcterms:created>
  <dcterms:modified xsi:type="dcterms:W3CDTF">2020-05-07T19:13:11Z</dcterms:modified>
</cp:coreProperties>
</file>