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5" r:id="rId8"/>
    <p:sldId id="264" r:id="rId9"/>
    <p:sldId id="266" r:id="rId10"/>
    <p:sldId id="268" r:id="rId11"/>
    <p:sldId id="271" r:id="rId12"/>
    <p:sldId id="269" r:id="rId13"/>
    <p:sldId id="273" r:id="rId14"/>
    <p:sldId id="275" r:id="rId15"/>
    <p:sldId id="267" r:id="rId16"/>
    <p:sldId id="274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25" autoAdjust="0"/>
    <p:restoredTop sz="96433" autoAdjust="0"/>
  </p:normalViewPr>
  <p:slideViewPr>
    <p:cSldViewPr snapToGrid="0">
      <p:cViewPr varScale="1">
        <p:scale>
          <a:sx n="82" d="100"/>
          <a:sy n="82" d="100"/>
        </p:scale>
        <p:origin x="-1363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42D27-9692-4808-9D73-00420F8E2A19}" type="doc">
      <dgm:prSet loTypeId="urn:microsoft.com/office/officeart/2005/8/layout/radial5" loCatId="cycle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13C2F28-5077-421E-A3A5-9A7DE5F4D349}">
      <dgm:prSet phldrT="[Текст]"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Основні функції</a:t>
          </a:r>
          <a:endParaRPr lang="ru-RU" b="1" dirty="0">
            <a:solidFill>
              <a:srgbClr val="002060"/>
            </a:solidFill>
          </a:endParaRPr>
        </a:p>
      </dgm:t>
    </dgm:pt>
    <dgm:pt modelId="{1EE16ED5-A5E4-48B4-AA21-F0CD33F65921}" type="parTrans" cxnId="{36644601-6C1F-45AE-9159-B613DC4AA58F}">
      <dgm:prSet/>
      <dgm:spPr/>
      <dgm:t>
        <a:bodyPr/>
        <a:lstStyle/>
        <a:p>
          <a:endParaRPr lang="ru-RU"/>
        </a:p>
      </dgm:t>
    </dgm:pt>
    <dgm:pt modelId="{DD18B86E-AD8C-4481-A139-F1C8ABE61D97}" type="sibTrans" cxnId="{36644601-6C1F-45AE-9159-B613DC4AA58F}">
      <dgm:prSet/>
      <dgm:spPr/>
      <dgm:t>
        <a:bodyPr/>
        <a:lstStyle/>
        <a:p>
          <a:endParaRPr lang="ru-RU"/>
        </a:p>
      </dgm:t>
    </dgm:pt>
    <dgm:pt modelId="{FD8E38BF-24D8-418F-BFF7-A1A524EB2FB8}">
      <dgm:prSet/>
      <dgm:spPr>
        <a:solidFill>
          <a:srgbClr val="00B050"/>
        </a:solidFill>
      </dgm:spPr>
      <dgm:t>
        <a:bodyPr/>
        <a:lstStyle/>
        <a:p>
          <a:r>
            <a:rPr lang="uk-UA" b="1" i="1" dirty="0" smtClean="0">
              <a:solidFill>
                <a:srgbClr val="002060"/>
              </a:solidFill>
            </a:rPr>
            <a:t>зв'язок комп'ютерів між собою</a:t>
          </a:r>
          <a:endParaRPr lang="uk-UA" b="1" i="1" dirty="0">
            <a:solidFill>
              <a:srgbClr val="002060"/>
            </a:solidFill>
          </a:endParaRPr>
        </a:p>
      </dgm:t>
    </dgm:pt>
    <dgm:pt modelId="{69A8B89F-2610-4A70-A452-C5DD50EA1B10}" type="parTrans" cxnId="{E7DC3DB7-33D8-49B8-815F-B01C6B6F3097}">
      <dgm:prSet/>
      <dgm:spPr/>
      <dgm:t>
        <a:bodyPr/>
        <a:lstStyle/>
        <a:p>
          <a:endParaRPr lang="ru-RU"/>
        </a:p>
      </dgm:t>
    </dgm:pt>
    <dgm:pt modelId="{C7DF66BA-81DE-45A5-A461-E04BB3C560C8}" type="sibTrans" cxnId="{E7DC3DB7-33D8-49B8-815F-B01C6B6F3097}">
      <dgm:prSet/>
      <dgm:spPr/>
      <dgm:t>
        <a:bodyPr/>
        <a:lstStyle/>
        <a:p>
          <a:endParaRPr lang="ru-RU"/>
        </a:p>
      </dgm:t>
    </dgm:pt>
    <dgm:pt modelId="{E4FF3E88-2EF8-436E-96D3-3B5A790664B9}">
      <dgm:prSet custT="1"/>
      <dgm:spPr/>
      <dgm:t>
        <a:bodyPr/>
        <a:lstStyle/>
        <a:p>
          <a:r>
            <a:rPr lang="uk-UA" sz="1800" b="1" i="1" dirty="0" smtClean="0">
              <a:solidFill>
                <a:srgbClr val="002060"/>
              </a:solidFill>
            </a:rPr>
            <a:t>забезпечення користувача необхідною інформацією і послугами</a:t>
          </a:r>
          <a:endParaRPr lang="uk-UA" sz="1800" b="1" i="1" dirty="0">
            <a:solidFill>
              <a:srgbClr val="002060"/>
            </a:solidFill>
          </a:endParaRPr>
        </a:p>
      </dgm:t>
    </dgm:pt>
    <dgm:pt modelId="{3C79A4E6-79BA-4669-B170-6CD930A703D0}" type="parTrans" cxnId="{2D09BC43-C973-4AC4-8FB0-4416F345B4CC}">
      <dgm:prSet/>
      <dgm:spPr/>
      <dgm:t>
        <a:bodyPr/>
        <a:lstStyle/>
        <a:p>
          <a:endParaRPr lang="ru-RU"/>
        </a:p>
      </dgm:t>
    </dgm:pt>
    <dgm:pt modelId="{5626C543-D639-4AB0-AD9D-8B4546DACD23}" type="sibTrans" cxnId="{2D09BC43-C973-4AC4-8FB0-4416F345B4CC}">
      <dgm:prSet/>
      <dgm:spPr/>
      <dgm:t>
        <a:bodyPr/>
        <a:lstStyle/>
        <a:p>
          <a:endParaRPr lang="ru-RU"/>
        </a:p>
      </dgm:t>
    </dgm:pt>
    <dgm:pt modelId="{C01B03AE-EEA8-46E8-8D60-3F8CE1809324}" type="pres">
      <dgm:prSet presAssocID="{57D42D27-9692-4808-9D73-00420F8E2A1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A58CB9-50E3-4D63-92A9-8A4F3E2E5565}" type="pres">
      <dgm:prSet presAssocID="{013C2F28-5077-421E-A3A5-9A7DE5F4D349}" presName="centerShape" presStyleLbl="node0" presStyleIdx="0" presStyleCnt="1" custScaleX="197047" custScaleY="189934" custLinFactNeighborX="0" custLinFactNeighborY="-26621"/>
      <dgm:spPr/>
      <dgm:t>
        <a:bodyPr/>
        <a:lstStyle/>
        <a:p>
          <a:endParaRPr lang="ru-RU"/>
        </a:p>
      </dgm:t>
    </dgm:pt>
    <dgm:pt modelId="{E4FEC6E2-FD52-4029-AAC4-6716AE3512BD}" type="pres">
      <dgm:prSet presAssocID="{3C79A4E6-79BA-4669-B170-6CD930A703D0}" presName="parTrans" presStyleLbl="sibTrans2D1" presStyleIdx="0" presStyleCnt="2"/>
      <dgm:spPr/>
      <dgm:t>
        <a:bodyPr/>
        <a:lstStyle/>
        <a:p>
          <a:endParaRPr lang="ru-RU"/>
        </a:p>
      </dgm:t>
    </dgm:pt>
    <dgm:pt modelId="{1127B167-D616-48B6-AA87-35B9A9C40BB8}" type="pres">
      <dgm:prSet presAssocID="{3C79A4E6-79BA-4669-B170-6CD930A703D0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22D2A9D-99B2-461F-9A9D-D7E158B44F05}" type="pres">
      <dgm:prSet presAssocID="{E4FF3E88-2EF8-436E-96D3-3B5A790664B9}" presName="node" presStyleLbl="node1" presStyleIdx="0" presStyleCnt="2" custScaleX="174930" custScaleY="170847" custRadScaleRad="149033" custRadScaleInc="-135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E804A-5A09-47F0-BA6D-30DE932B7A00}" type="pres">
      <dgm:prSet presAssocID="{69A8B89F-2610-4A70-A452-C5DD50EA1B10}" presName="parTrans" presStyleLbl="sibTrans2D1" presStyleIdx="1" presStyleCnt="2"/>
      <dgm:spPr/>
      <dgm:t>
        <a:bodyPr/>
        <a:lstStyle/>
        <a:p>
          <a:endParaRPr lang="ru-RU"/>
        </a:p>
      </dgm:t>
    </dgm:pt>
    <dgm:pt modelId="{EA4F9DF6-66BB-484E-9F52-540DCBD56015}" type="pres">
      <dgm:prSet presAssocID="{69A8B89F-2610-4A70-A452-C5DD50EA1B1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FC91DE0C-71A1-4DC6-A188-B9CF2B50442C}" type="pres">
      <dgm:prSet presAssocID="{FD8E38BF-24D8-418F-BFF7-A1A524EB2FB8}" presName="node" presStyleLbl="node1" presStyleIdx="1" presStyleCnt="2" custScaleX="174475" custScaleY="170178" custRadScaleRad="134237" custRadScaleInc="-64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24FBE7-2EC1-4B0A-9A18-2FCB7430DE10}" type="presOf" srcId="{57D42D27-9692-4808-9D73-00420F8E2A19}" destId="{C01B03AE-EEA8-46E8-8D60-3F8CE1809324}" srcOrd="0" destOrd="0" presId="urn:microsoft.com/office/officeart/2005/8/layout/radial5"/>
    <dgm:cxn modelId="{E7DC3DB7-33D8-49B8-815F-B01C6B6F3097}" srcId="{013C2F28-5077-421E-A3A5-9A7DE5F4D349}" destId="{FD8E38BF-24D8-418F-BFF7-A1A524EB2FB8}" srcOrd="1" destOrd="0" parTransId="{69A8B89F-2610-4A70-A452-C5DD50EA1B10}" sibTransId="{C7DF66BA-81DE-45A5-A461-E04BB3C560C8}"/>
    <dgm:cxn modelId="{129D5C9D-956D-43C5-A88B-C384FC7F83E4}" type="presOf" srcId="{69A8B89F-2610-4A70-A452-C5DD50EA1B10}" destId="{EA4F9DF6-66BB-484E-9F52-540DCBD56015}" srcOrd="1" destOrd="0" presId="urn:microsoft.com/office/officeart/2005/8/layout/radial5"/>
    <dgm:cxn modelId="{C98C100D-77F8-4AF9-80EE-2DE8F78058C7}" type="presOf" srcId="{013C2F28-5077-421E-A3A5-9A7DE5F4D349}" destId="{FEA58CB9-50E3-4D63-92A9-8A4F3E2E5565}" srcOrd="0" destOrd="0" presId="urn:microsoft.com/office/officeart/2005/8/layout/radial5"/>
    <dgm:cxn modelId="{99937D46-B43C-41D7-BDDC-88D3A532F6ED}" type="presOf" srcId="{E4FF3E88-2EF8-436E-96D3-3B5A790664B9}" destId="{622D2A9D-99B2-461F-9A9D-D7E158B44F05}" srcOrd="0" destOrd="0" presId="urn:microsoft.com/office/officeart/2005/8/layout/radial5"/>
    <dgm:cxn modelId="{36644601-6C1F-45AE-9159-B613DC4AA58F}" srcId="{57D42D27-9692-4808-9D73-00420F8E2A19}" destId="{013C2F28-5077-421E-A3A5-9A7DE5F4D349}" srcOrd="0" destOrd="0" parTransId="{1EE16ED5-A5E4-48B4-AA21-F0CD33F65921}" sibTransId="{DD18B86E-AD8C-4481-A139-F1C8ABE61D97}"/>
    <dgm:cxn modelId="{3DB48FB8-832B-4F5E-B8BF-280C17005BCA}" type="presOf" srcId="{69A8B89F-2610-4A70-A452-C5DD50EA1B10}" destId="{E09E804A-5A09-47F0-BA6D-30DE932B7A00}" srcOrd="0" destOrd="0" presId="urn:microsoft.com/office/officeart/2005/8/layout/radial5"/>
    <dgm:cxn modelId="{7F05A393-06C1-4B98-85FB-4E39313B7FA5}" type="presOf" srcId="{3C79A4E6-79BA-4669-B170-6CD930A703D0}" destId="{1127B167-D616-48B6-AA87-35B9A9C40BB8}" srcOrd="1" destOrd="0" presId="urn:microsoft.com/office/officeart/2005/8/layout/radial5"/>
    <dgm:cxn modelId="{2D09BC43-C973-4AC4-8FB0-4416F345B4CC}" srcId="{013C2F28-5077-421E-A3A5-9A7DE5F4D349}" destId="{E4FF3E88-2EF8-436E-96D3-3B5A790664B9}" srcOrd="0" destOrd="0" parTransId="{3C79A4E6-79BA-4669-B170-6CD930A703D0}" sibTransId="{5626C543-D639-4AB0-AD9D-8B4546DACD23}"/>
    <dgm:cxn modelId="{BE7B4412-15D1-4C20-AC36-CF19B923DAEB}" type="presOf" srcId="{3C79A4E6-79BA-4669-B170-6CD930A703D0}" destId="{E4FEC6E2-FD52-4029-AAC4-6716AE3512BD}" srcOrd="0" destOrd="0" presId="urn:microsoft.com/office/officeart/2005/8/layout/radial5"/>
    <dgm:cxn modelId="{3BFA8118-117D-4480-A003-F04944263ADD}" type="presOf" srcId="{FD8E38BF-24D8-418F-BFF7-A1A524EB2FB8}" destId="{FC91DE0C-71A1-4DC6-A188-B9CF2B50442C}" srcOrd="0" destOrd="0" presId="urn:microsoft.com/office/officeart/2005/8/layout/radial5"/>
    <dgm:cxn modelId="{1D160F3E-05F8-4117-9F94-BE3EE26EFB96}" type="presParOf" srcId="{C01B03AE-EEA8-46E8-8D60-3F8CE1809324}" destId="{FEA58CB9-50E3-4D63-92A9-8A4F3E2E5565}" srcOrd="0" destOrd="0" presId="urn:microsoft.com/office/officeart/2005/8/layout/radial5"/>
    <dgm:cxn modelId="{42563A8C-872E-444D-A399-2FB1B3EC449C}" type="presParOf" srcId="{C01B03AE-EEA8-46E8-8D60-3F8CE1809324}" destId="{E4FEC6E2-FD52-4029-AAC4-6716AE3512BD}" srcOrd="1" destOrd="0" presId="urn:microsoft.com/office/officeart/2005/8/layout/radial5"/>
    <dgm:cxn modelId="{EBC9E5D5-F23C-41AC-A761-74C07916E854}" type="presParOf" srcId="{E4FEC6E2-FD52-4029-AAC4-6716AE3512BD}" destId="{1127B167-D616-48B6-AA87-35B9A9C40BB8}" srcOrd="0" destOrd="0" presId="urn:microsoft.com/office/officeart/2005/8/layout/radial5"/>
    <dgm:cxn modelId="{2F5ED70F-E742-43B4-B690-43D55FB47499}" type="presParOf" srcId="{C01B03AE-EEA8-46E8-8D60-3F8CE1809324}" destId="{622D2A9D-99B2-461F-9A9D-D7E158B44F05}" srcOrd="2" destOrd="0" presId="urn:microsoft.com/office/officeart/2005/8/layout/radial5"/>
    <dgm:cxn modelId="{028A45AF-02C1-42AC-85BB-FC20E468CA1B}" type="presParOf" srcId="{C01B03AE-EEA8-46E8-8D60-3F8CE1809324}" destId="{E09E804A-5A09-47F0-BA6D-30DE932B7A00}" srcOrd="3" destOrd="0" presId="urn:microsoft.com/office/officeart/2005/8/layout/radial5"/>
    <dgm:cxn modelId="{B3659100-420A-4E03-8C80-DDC50FAFA26B}" type="presParOf" srcId="{E09E804A-5A09-47F0-BA6D-30DE932B7A00}" destId="{EA4F9DF6-66BB-484E-9F52-540DCBD56015}" srcOrd="0" destOrd="0" presId="urn:microsoft.com/office/officeart/2005/8/layout/radial5"/>
    <dgm:cxn modelId="{914FBF4A-14D4-4A33-B68A-2F01CD3BC154}" type="presParOf" srcId="{C01B03AE-EEA8-46E8-8D60-3F8CE1809324}" destId="{FC91DE0C-71A1-4DC6-A188-B9CF2B50442C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CE6AB6-133C-453F-A3F0-A67DE37625DC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C8D4285E-9786-4DA7-9C9C-DBC7F0CC0B61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002060"/>
              </a:solidFill>
            </a:rPr>
            <a:t>Психологічна </a:t>
          </a:r>
          <a:endParaRPr lang="ru-RU" sz="2000" b="1" dirty="0">
            <a:solidFill>
              <a:srgbClr val="002060"/>
            </a:solidFill>
          </a:endParaRPr>
        </a:p>
      </dgm:t>
    </dgm:pt>
    <dgm:pt modelId="{0B7BF204-74AB-4DCA-9E28-FE817462AF45}" type="parTrans" cxnId="{8E3520AB-EA79-4DB4-B670-917D2A0D2C96}">
      <dgm:prSet/>
      <dgm:spPr/>
      <dgm:t>
        <a:bodyPr/>
        <a:lstStyle/>
        <a:p>
          <a:endParaRPr lang="ru-RU"/>
        </a:p>
      </dgm:t>
    </dgm:pt>
    <dgm:pt modelId="{1E449C20-8147-4ED1-A878-99A476FF48D2}" type="sibTrans" cxnId="{8E3520AB-EA79-4DB4-B670-917D2A0D2C96}">
      <dgm:prSet/>
      <dgm:spPr/>
      <dgm:t>
        <a:bodyPr/>
        <a:lstStyle/>
        <a:p>
          <a:endParaRPr lang="ru-RU"/>
        </a:p>
      </dgm:t>
    </dgm:pt>
    <dgm:pt modelId="{1B4F0ECB-376B-4261-8F2F-E6E5791290DB}">
      <dgm:prSet phldrT="[Текст]" custT="1"/>
      <dgm:spPr>
        <a:solidFill>
          <a:srgbClr val="00B050"/>
        </a:solidFill>
      </dgm:spPr>
      <dgm:t>
        <a:bodyPr/>
        <a:lstStyle/>
        <a:p>
          <a:pPr rtl="0"/>
          <a:r>
            <a:rPr kumimoji="0" lang="uk-UA" sz="16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Збільшення часу перебування в Інтернеті</a:t>
          </a:r>
          <a:endParaRPr lang="ru-RU" sz="1600" dirty="0">
            <a:solidFill>
              <a:srgbClr val="002060"/>
            </a:solidFill>
          </a:endParaRPr>
        </a:p>
      </dgm:t>
    </dgm:pt>
    <dgm:pt modelId="{B7D8D1EA-83F2-4556-827D-C999D68D4039}" type="parTrans" cxnId="{BDE5577B-43EA-4A9B-8DA1-5ACEC345FEBA}">
      <dgm:prSet/>
      <dgm:spPr/>
      <dgm:t>
        <a:bodyPr/>
        <a:lstStyle/>
        <a:p>
          <a:endParaRPr lang="ru-RU"/>
        </a:p>
      </dgm:t>
    </dgm:pt>
    <dgm:pt modelId="{E13519D7-6A19-4C19-B420-AC508E3BD6D2}" type="sibTrans" cxnId="{BDE5577B-43EA-4A9B-8DA1-5ACEC345FEBA}">
      <dgm:prSet/>
      <dgm:spPr/>
      <dgm:t>
        <a:bodyPr/>
        <a:lstStyle/>
        <a:p>
          <a:endParaRPr lang="ru-RU"/>
        </a:p>
      </dgm:t>
    </dgm:pt>
    <dgm:pt modelId="{1423799D-06E9-4F9D-B7E1-A91582B6DA57}">
      <dgm:prSet phldrT="[Текст]"/>
      <dgm:spPr>
        <a:solidFill>
          <a:srgbClr val="FF0000"/>
        </a:solidFill>
      </dgm:spPr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Ризик</a:t>
          </a:r>
          <a:r>
            <a:rPr lang="uk-UA" dirty="0" smtClean="0">
              <a:solidFill>
                <a:srgbClr val="002060"/>
              </a:solidFill>
            </a:rPr>
            <a:t> </a:t>
          </a:r>
          <a:r>
            <a:rPr kumimoji="0" lang="ru-RU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втрати</a:t>
          </a: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соціальних</a:t>
          </a: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зв</a:t>
          </a:r>
          <a:r>
            <a:rPr kumimoji="0" lang="ru-RU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  <a:cs typeface="Helvetica"/>
            </a:rPr>
            <a:t>‛</a:t>
          </a:r>
          <a:r>
            <a:rPr kumimoji="0" lang="ru-RU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язків</a:t>
          </a: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та </a:t>
          </a:r>
          <a:r>
            <a:rPr kumimoji="0" lang="ru-RU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життєвих</a:t>
          </a: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інтересів</a:t>
          </a: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endParaRPr lang="ru-RU" dirty="0">
            <a:solidFill>
              <a:srgbClr val="002060"/>
            </a:solidFill>
          </a:endParaRPr>
        </a:p>
      </dgm:t>
    </dgm:pt>
    <dgm:pt modelId="{D7BC239B-4266-4B8C-8C6F-541BC0608346}" type="parTrans" cxnId="{78540F4C-BB4F-4766-BFBD-3405157D4BD4}">
      <dgm:prSet/>
      <dgm:spPr/>
      <dgm:t>
        <a:bodyPr/>
        <a:lstStyle/>
        <a:p>
          <a:endParaRPr lang="ru-RU"/>
        </a:p>
      </dgm:t>
    </dgm:pt>
    <dgm:pt modelId="{EC6ABB78-4FEB-4A36-BF07-E8100EFD9185}" type="sibTrans" cxnId="{78540F4C-BB4F-4766-BFBD-3405157D4BD4}">
      <dgm:prSet/>
      <dgm:spPr/>
      <dgm:t>
        <a:bodyPr/>
        <a:lstStyle/>
        <a:p>
          <a:endParaRPr lang="ru-RU"/>
        </a:p>
      </dgm:t>
    </dgm:pt>
    <dgm:pt modelId="{55DC3E13-6BEA-4BEB-80B3-00CDE5CCF117}">
      <dgm:prSet phldrT="[Текст]" custT="1"/>
      <dgm:spPr/>
      <dgm:t>
        <a:bodyPr/>
        <a:lstStyle/>
        <a:p>
          <a:r>
            <a:rPr lang="uk-UA" sz="1400" b="1" dirty="0" smtClean="0">
              <a:solidFill>
                <a:srgbClr val="002060"/>
              </a:solidFill>
            </a:rPr>
            <a:t>Брехливість</a:t>
          </a:r>
          <a:r>
            <a:rPr lang="uk-UA" sz="1400" dirty="0" smtClean="0">
              <a:solidFill>
                <a:srgbClr val="002060"/>
              </a:solidFill>
            </a:rPr>
            <a:t> </a:t>
          </a:r>
          <a:r>
            <a:rPr kumimoji="0" lang="ru-RU" sz="14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у </a:t>
          </a:r>
          <a:r>
            <a:rPr kumimoji="0" lang="ru-RU" sz="1400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відношеннях</a:t>
          </a:r>
          <a:r>
            <a:rPr kumimoji="0" lang="ru-RU" sz="14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з батьками, педагогами, з метою </a:t>
          </a:r>
          <a:r>
            <a:rPr kumimoji="0" lang="ru-RU" sz="1400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приховати</a:t>
          </a:r>
          <a:r>
            <a:rPr kumimoji="0" lang="ru-RU" sz="14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sz="1400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захоплення</a:t>
          </a:r>
          <a:r>
            <a:rPr kumimoji="0" lang="ru-RU" sz="14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sz="1400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Інтернетом</a:t>
          </a:r>
          <a:r>
            <a:rPr kumimoji="0" lang="ru-RU" sz="14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endParaRPr lang="ru-RU" sz="1400" dirty="0">
            <a:solidFill>
              <a:srgbClr val="002060"/>
            </a:solidFill>
          </a:endParaRPr>
        </a:p>
      </dgm:t>
    </dgm:pt>
    <dgm:pt modelId="{348B54B4-55F5-4278-8986-2A92C1212138}" type="parTrans" cxnId="{9967C927-1830-4F13-82BA-83555956FF72}">
      <dgm:prSet/>
      <dgm:spPr/>
      <dgm:t>
        <a:bodyPr/>
        <a:lstStyle/>
        <a:p>
          <a:endParaRPr lang="ru-RU"/>
        </a:p>
      </dgm:t>
    </dgm:pt>
    <dgm:pt modelId="{68E4950A-80BB-48A2-91F3-69E5E3ED178D}" type="sibTrans" cxnId="{9967C927-1830-4F13-82BA-83555956FF72}">
      <dgm:prSet/>
      <dgm:spPr/>
      <dgm:t>
        <a:bodyPr/>
        <a:lstStyle/>
        <a:p>
          <a:endParaRPr lang="ru-RU"/>
        </a:p>
      </dgm:t>
    </dgm:pt>
    <dgm:pt modelId="{DD85D708-CF9C-4FB6-B009-DD09CE41C50A}">
      <dgm:prSet phldrT="[Текст]" phldr="1"/>
      <dgm:spPr/>
      <dgm:t>
        <a:bodyPr/>
        <a:lstStyle/>
        <a:p>
          <a:endParaRPr lang="ru-RU" dirty="0"/>
        </a:p>
      </dgm:t>
    </dgm:pt>
    <dgm:pt modelId="{4EC2CD26-BF6A-46AA-AE1A-9D94818102C0}" type="parTrans" cxnId="{90989290-35BD-498C-A933-159556AC75CA}">
      <dgm:prSet/>
      <dgm:spPr/>
      <dgm:t>
        <a:bodyPr/>
        <a:lstStyle/>
        <a:p>
          <a:endParaRPr lang="ru-RU"/>
        </a:p>
      </dgm:t>
    </dgm:pt>
    <dgm:pt modelId="{83520D4D-D866-42BD-97AC-51A8D8DC493B}" type="sibTrans" cxnId="{90989290-35BD-498C-A933-159556AC75CA}">
      <dgm:prSet/>
      <dgm:spPr/>
      <dgm:t>
        <a:bodyPr/>
        <a:lstStyle/>
        <a:p>
          <a:endParaRPr lang="ru-RU"/>
        </a:p>
      </dgm:t>
    </dgm:pt>
    <dgm:pt modelId="{E8C6EABE-F588-499A-8149-A883815EEF4B}">
      <dgm:prSet/>
      <dgm:spPr/>
      <dgm:t>
        <a:bodyPr/>
        <a:lstStyle/>
        <a:p>
          <a:endParaRPr lang="ru-RU"/>
        </a:p>
      </dgm:t>
    </dgm:pt>
    <dgm:pt modelId="{44FE5ADF-DEB2-41F4-A084-871F44F515B0}" type="parTrans" cxnId="{58CD4C50-3B40-4193-9824-589DF6AC0731}">
      <dgm:prSet/>
      <dgm:spPr/>
      <dgm:t>
        <a:bodyPr/>
        <a:lstStyle/>
        <a:p>
          <a:endParaRPr lang="ru-RU"/>
        </a:p>
      </dgm:t>
    </dgm:pt>
    <dgm:pt modelId="{73658669-74CE-427D-9534-618CF8A82FAD}" type="sibTrans" cxnId="{58CD4C50-3B40-4193-9824-589DF6AC0731}">
      <dgm:prSet/>
      <dgm:spPr/>
      <dgm:t>
        <a:bodyPr/>
        <a:lstStyle/>
        <a:p>
          <a:endParaRPr lang="ru-RU"/>
        </a:p>
      </dgm:t>
    </dgm:pt>
    <dgm:pt modelId="{0831D09C-28E1-441A-8062-E7E84D017666}">
      <dgm:prSet/>
      <dgm:spPr/>
      <dgm:t>
        <a:bodyPr/>
        <a:lstStyle/>
        <a:p>
          <a:endParaRPr lang="ru-RU"/>
        </a:p>
      </dgm:t>
    </dgm:pt>
    <dgm:pt modelId="{423004C2-6384-4F94-98AB-A0836F3723F5}" type="parTrans" cxnId="{A0F3ED78-0E3D-47DE-A18A-F629DCEE91C1}">
      <dgm:prSet/>
      <dgm:spPr/>
      <dgm:t>
        <a:bodyPr/>
        <a:lstStyle/>
        <a:p>
          <a:endParaRPr lang="ru-RU"/>
        </a:p>
      </dgm:t>
    </dgm:pt>
    <dgm:pt modelId="{A3BB9B90-7063-4156-8EE4-737AE648573B}" type="sibTrans" cxnId="{A0F3ED78-0E3D-47DE-A18A-F629DCEE91C1}">
      <dgm:prSet/>
      <dgm:spPr/>
      <dgm:t>
        <a:bodyPr/>
        <a:lstStyle/>
        <a:p>
          <a:endParaRPr lang="ru-RU"/>
        </a:p>
      </dgm:t>
    </dgm:pt>
    <dgm:pt modelId="{DA5AE44F-BF54-4975-82D6-87F9E7346923}">
      <dgm:prSet/>
      <dgm:spPr/>
      <dgm:t>
        <a:bodyPr/>
        <a:lstStyle/>
        <a:p>
          <a:pPr rtl="0"/>
          <a:r>
            <a:rPr kumimoji="0" lang="uk-UA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Втомленість,  в</a:t>
          </a:r>
          <a:r>
            <a:rPr kumimoji="0" lang="en-US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`</a:t>
          </a:r>
          <a:r>
            <a:rPr kumimoji="0" lang="uk-UA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ялість</a:t>
          </a:r>
          <a:r>
            <a:rPr kumimoji="0" lang="uk-UA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,  депресія</a:t>
          </a:r>
          <a:endParaRPr lang="ru-RU" dirty="0">
            <a:solidFill>
              <a:srgbClr val="002060"/>
            </a:solidFill>
          </a:endParaRPr>
        </a:p>
      </dgm:t>
    </dgm:pt>
    <dgm:pt modelId="{2F8AA77E-AB5B-476C-B321-9951540ED6AA}" type="parTrans" cxnId="{31B01394-0413-4B48-A039-491E98507613}">
      <dgm:prSet/>
      <dgm:spPr/>
      <dgm:t>
        <a:bodyPr/>
        <a:lstStyle/>
        <a:p>
          <a:endParaRPr lang="ru-RU"/>
        </a:p>
      </dgm:t>
    </dgm:pt>
    <dgm:pt modelId="{4DA8774A-5EE6-474E-A73E-2029675E347A}" type="sibTrans" cxnId="{31B01394-0413-4B48-A039-491E98507613}">
      <dgm:prSet/>
      <dgm:spPr/>
      <dgm:t>
        <a:bodyPr/>
        <a:lstStyle/>
        <a:p>
          <a:endParaRPr lang="ru-RU"/>
        </a:p>
      </dgm:t>
    </dgm:pt>
    <dgm:pt modelId="{8F5D7196-68C9-42CB-8151-4B8E121D9860}">
      <dgm:prSet/>
      <dgm:spPr/>
      <dgm:t>
        <a:bodyPr/>
        <a:lstStyle/>
        <a:p>
          <a:pPr rtl="0"/>
          <a:r>
            <a:rPr kumimoji="0" lang="uk-UA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Ейфорія під час перебування в Інтернеті</a:t>
          </a:r>
          <a:endParaRPr kumimoji="0" lang="ru-RU" b="1" i="0" u="none" strike="noStrike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gm:t>
    </dgm:pt>
    <dgm:pt modelId="{572F9B6E-A08D-4E6D-BEC5-E222B7EB9588}" type="parTrans" cxnId="{CC41A845-1DF0-44C7-BCDD-82979887ED0C}">
      <dgm:prSet/>
      <dgm:spPr/>
      <dgm:t>
        <a:bodyPr/>
        <a:lstStyle/>
        <a:p>
          <a:endParaRPr lang="ru-RU"/>
        </a:p>
      </dgm:t>
    </dgm:pt>
    <dgm:pt modelId="{85B144DF-7196-4436-B5FE-F8D582924775}" type="sibTrans" cxnId="{CC41A845-1DF0-44C7-BCDD-82979887ED0C}">
      <dgm:prSet/>
      <dgm:spPr/>
      <dgm:t>
        <a:bodyPr/>
        <a:lstStyle/>
        <a:p>
          <a:endParaRPr lang="ru-RU"/>
        </a:p>
      </dgm:t>
    </dgm:pt>
    <dgm:pt modelId="{E70F310A-862B-42B5-8B04-CFCBF3700761}">
      <dgm:prSet/>
      <dgm:spPr/>
      <dgm:t>
        <a:bodyPr/>
        <a:lstStyle/>
        <a:p>
          <a:pPr rtl="0"/>
          <a:r>
            <a:rPr kumimoji="0" lang="uk-UA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Очікування сеансу Інтернету</a:t>
          </a:r>
          <a:endParaRPr lang="ru-RU" dirty="0">
            <a:solidFill>
              <a:srgbClr val="002060"/>
            </a:solidFill>
          </a:endParaRPr>
        </a:p>
      </dgm:t>
    </dgm:pt>
    <dgm:pt modelId="{2F9130AB-B385-4211-B819-E47CA8B938AD}" type="parTrans" cxnId="{E450F74E-AB7B-4A2D-B51C-7078618AF5D0}">
      <dgm:prSet/>
      <dgm:spPr/>
      <dgm:t>
        <a:bodyPr/>
        <a:lstStyle/>
        <a:p>
          <a:endParaRPr lang="ru-RU"/>
        </a:p>
      </dgm:t>
    </dgm:pt>
    <dgm:pt modelId="{84BC6AA6-2CED-45D0-89A8-E1AABD143313}" type="sibTrans" cxnId="{E450F74E-AB7B-4A2D-B51C-7078618AF5D0}">
      <dgm:prSet/>
      <dgm:spPr/>
      <dgm:t>
        <a:bodyPr/>
        <a:lstStyle/>
        <a:p>
          <a:endParaRPr lang="ru-RU"/>
        </a:p>
      </dgm:t>
    </dgm:pt>
    <dgm:pt modelId="{41728359-1818-47BF-B806-B3D0C6DA9692}" type="pres">
      <dgm:prSet presAssocID="{C3CE6AB6-133C-453F-A3F0-A67DE37625D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5A50A0-911E-4B37-AE15-FA119E521EA8}" type="pres">
      <dgm:prSet presAssocID="{C8D4285E-9786-4DA7-9C9C-DBC7F0CC0B61}" presName="centerShape" presStyleLbl="node0" presStyleIdx="0" presStyleCnt="1" custScaleX="143323" custScaleY="133833" custLinFactNeighborX="634" custLinFactNeighborY="0"/>
      <dgm:spPr/>
      <dgm:t>
        <a:bodyPr/>
        <a:lstStyle/>
        <a:p>
          <a:endParaRPr lang="ru-RU"/>
        </a:p>
      </dgm:t>
    </dgm:pt>
    <dgm:pt modelId="{830FEEEB-F652-4861-A633-0B78CB9B0743}" type="pres">
      <dgm:prSet presAssocID="{B7D8D1EA-83F2-4556-827D-C999D68D4039}" presName="Name9" presStyleLbl="parChTrans1D2" presStyleIdx="0" presStyleCnt="6"/>
      <dgm:spPr/>
      <dgm:t>
        <a:bodyPr/>
        <a:lstStyle/>
        <a:p>
          <a:endParaRPr lang="ru-RU"/>
        </a:p>
      </dgm:t>
    </dgm:pt>
    <dgm:pt modelId="{46449266-7F2B-4624-931A-813D8CFC9AC5}" type="pres">
      <dgm:prSet presAssocID="{B7D8D1EA-83F2-4556-827D-C999D68D4039}" presName="connTx" presStyleLbl="parChTrans1D2" presStyleIdx="0" presStyleCnt="6"/>
      <dgm:spPr/>
      <dgm:t>
        <a:bodyPr/>
        <a:lstStyle/>
        <a:p>
          <a:endParaRPr lang="ru-RU"/>
        </a:p>
      </dgm:t>
    </dgm:pt>
    <dgm:pt modelId="{C114D800-23AB-4C1E-8F54-2E444F8A2FEF}" type="pres">
      <dgm:prSet presAssocID="{1B4F0ECB-376B-4261-8F2F-E6E5791290DB}" presName="node" presStyleLbl="node1" presStyleIdx="0" presStyleCnt="6" custScaleX="122442" custScaleY="113558" custRadScaleRad="110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74473-9471-492C-A8B4-291F03C4D72E}" type="pres">
      <dgm:prSet presAssocID="{D7BC239B-4266-4B8C-8C6F-541BC0608346}" presName="Name9" presStyleLbl="parChTrans1D2" presStyleIdx="1" presStyleCnt="6"/>
      <dgm:spPr/>
      <dgm:t>
        <a:bodyPr/>
        <a:lstStyle/>
        <a:p>
          <a:endParaRPr lang="ru-RU"/>
        </a:p>
      </dgm:t>
    </dgm:pt>
    <dgm:pt modelId="{58FC0E1A-7F2B-4CC9-9336-6F0881A51380}" type="pres">
      <dgm:prSet presAssocID="{D7BC239B-4266-4B8C-8C6F-541BC0608346}" presName="connTx" presStyleLbl="parChTrans1D2" presStyleIdx="1" presStyleCnt="6"/>
      <dgm:spPr/>
      <dgm:t>
        <a:bodyPr/>
        <a:lstStyle/>
        <a:p>
          <a:endParaRPr lang="ru-RU"/>
        </a:p>
      </dgm:t>
    </dgm:pt>
    <dgm:pt modelId="{FCE3767D-BE17-4443-9DCE-66B68A984774}" type="pres">
      <dgm:prSet presAssocID="{1423799D-06E9-4F9D-B7E1-A91582B6DA57}" presName="node" presStyleLbl="node1" presStyleIdx="1" presStyleCnt="6" custScaleX="123951" custScaleY="119138" custRadScaleRad="120585" custRadScaleInc="-2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E2746-D0EB-42C9-BA11-563437139EF1}" type="pres">
      <dgm:prSet presAssocID="{2F8AA77E-AB5B-476C-B321-9951540ED6AA}" presName="Name9" presStyleLbl="parChTrans1D2" presStyleIdx="2" presStyleCnt="6"/>
      <dgm:spPr/>
      <dgm:t>
        <a:bodyPr/>
        <a:lstStyle/>
        <a:p>
          <a:endParaRPr lang="ru-RU"/>
        </a:p>
      </dgm:t>
    </dgm:pt>
    <dgm:pt modelId="{12963157-AB12-44B7-B441-C3BBCE1A6146}" type="pres">
      <dgm:prSet presAssocID="{2F8AA77E-AB5B-476C-B321-9951540ED6AA}" presName="connTx" presStyleLbl="parChTrans1D2" presStyleIdx="2" presStyleCnt="6"/>
      <dgm:spPr/>
      <dgm:t>
        <a:bodyPr/>
        <a:lstStyle/>
        <a:p>
          <a:endParaRPr lang="ru-RU"/>
        </a:p>
      </dgm:t>
    </dgm:pt>
    <dgm:pt modelId="{8E959A55-A0F8-4628-8793-4EA19E8656F1}" type="pres">
      <dgm:prSet presAssocID="{DA5AE44F-BF54-4975-82D6-87F9E7346923}" presName="node" presStyleLbl="node1" presStyleIdx="2" presStyleCnt="6" custScaleX="123687" custScaleY="111603" custRadScaleRad="126670" custRadScaleInc="-1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BCCCB-0F7A-465B-88F8-BA16853CE06B}" type="pres">
      <dgm:prSet presAssocID="{2F9130AB-B385-4211-B819-E47CA8B938AD}" presName="Name9" presStyleLbl="parChTrans1D2" presStyleIdx="3" presStyleCnt="6"/>
      <dgm:spPr/>
      <dgm:t>
        <a:bodyPr/>
        <a:lstStyle/>
        <a:p>
          <a:endParaRPr lang="ru-RU"/>
        </a:p>
      </dgm:t>
    </dgm:pt>
    <dgm:pt modelId="{D2B464CF-2419-45D1-A5D9-286593141EB0}" type="pres">
      <dgm:prSet presAssocID="{2F9130AB-B385-4211-B819-E47CA8B938AD}" presName="connTx" presStyleLbl="parChTrans1D2" presStyleIdx="3" presStyleCnt="6"/>
      <dgm:spPr/>
      <dgm:t>
        <a:bodyPr/>
        <a:lstStyle/>
        <a:p>
          <a:endParaRPr lang="ru-RU"/>
        </a:p>
      </dgm:t>
    </dgm:pt>
    <dgm:pt modelId="{8B4B1771-1B53-4EC8-BE49-CB578A2BABC8}" type="pres">
      <dgm:prSet presAssocID="{E70F310A-862B-42B5-8B04-CFCBF3700761}" presName="node" presStyleLbl="node1" presStyleIdx="3" presStyleCnt="6" custScaleX="123799" custScaleY="119572" custRadScaleRad="105711" custRadScaleInc="-1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E8C82-A3D0-4162-8928-8A2C047F35C6}" type="pres">
      <dgm:prSet presAssocID="{572F9B6E-A08D-4E6D-BEC5-E222B7EB9588}" presName="Name9" presStyleLbl="parChTrans1D2" presStyleIdx="4" presStyleCnt="6"/>
      <dgm:spPr/>
      <dgm:t>
        <a:bodyPr/>
        <a:lstStyle/>
        <a:p>
          <a:endParaRPr lang="ru-RU"/>
        </a:p>
      </dgm:t>
    </dgm:pt>
    <dgm:pt modelId="{1523B42E-B8C6-4FF3-8054-6F04A39FC83A}" type="pres">
      <dgm:prSet presAssocID="{572F9B6E-A08D-4E6D-BEC5-E222B7EB9588}" presName="connTx" presStyleLbl="parChTrans1D2" presStyleIdx="4" presStyleCnt="6"/>
      <dgm:spPr/>
      <dgm:t>
        <a:bodyPr/>
        <a:lstStyle/>
        <a:p>
          <a:endParaRPr lang="ru-RU"/>
        </a:p>
      </dgm:t>
    </dgm:pt>
    <dgm:pt modelId="{A4540657-B9DB-4B99-AE58-99F263B146AD}" type="pres">
      <dgm:prSet presAssocID="{8F5D7196-68C9-42CB-8151-4B8E121D9860}" presName="node" presStyleLbl="node1" presStyleIdx="4" presStyleCnt="6" custScaleX="127627" custScaleY="119438" custRadScaleRad="116208" custRadScaleInc="-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539CE-59D5-4868-A5D9-9C9632DB688F}" type="pres">
      <dgm:prSet presAssocID="{348B54B4-55F5-4278-8986-2A92C1212138}" presName="Name9" presStyleLbl="parChTrans1D2" presStyleIdx="5" presStyleCnt="6"/>
      <dgm:spPr/>
      <dgm:t>
        <a:bodyPr/>
        <a:lstStyle/>
        <a:p>
          <a:endParaRPr lang="ru-RU"/>
        </a:p>
      </dgm:t>
    </dgm:pt>
    <dgm:pt modelId="{7C11A44E-FEC5-4C95-B712-CB60617289CF}" type="pres">
      <dgm:prSet presAssocID="{348B54B4-55F5-4278-8986-2A92C1212138}" presName="connTx" presStyleLbl="parChTrans1D2" presStyleIdx="5" presStyleCnt="6"/>
      <dgm:spPr/>
      <dgm:t>
        <a:bodyPr/>
        <a:lstStyle/>
        <a:p>
          <a:endParaRPr lang="ru-RU"/>
        </a:p>
      </dgm:t>
    </dgm:pt>
    <dgm:pt modelId="{3B254E7F-FB9D-47C2-96FC-0393669775D2}" type="pres">
      <dgm:prSet presAssocID="{55DC3E13-6BEA-4BEB-80B3-00CDE5CCF117}" presName="node" presStyleLbl="node1" presStyleIdx="5" presStyleCnt="6" custScaleX="118551" custScaleY="112522" custRadScaleRad="120445" custRadScaleInc="-4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540F4C-BB4F-4766-BFBD-3405157D4BD4}" srcId="{C8D4285E-9786-4DA7-9C9C-DBC7F0CC0B61}" destId="{1423799D-06E9-4F9D-B7E1-A91582B6DA57}" srcOrd="1" destOrd="0" parTransId="{D7BC239B-4266-4B8C-8C6F-541BC0608346}" sibTransId="{EC6ABB78-4FEB-4A36-BF07-E8100EFD9185}"/>
    <dgm:cxn modelId="{CD8BB38F-BC61-442E-82BE-0EAE3243D4B9}" type="presOf" srcId="{8F5D7196-68C9-42CB-8151-4B8E121D9860}" destId="{A4540657-B9DB-4B99-AE58-99F263B146AD}" srcOrd="0" destOrd="0" presId="urn:microsoft.com/office/officeart/2005/8/layout/radial1"/>
    <dgm:cxn modelId="{7D914892-AECA-47E6-B1D5-A8DE584B8C7D}" type="presOf" srcId="{C8D4285E-9786-4DA7-9C9C-DBC7F0CC0B61}" destId="{425A50A0-911E-4B37-AE15-FA119E521EA8}" srcOrd="0" destOrd="0" presId="urn:microsoft.com/office/officeart/2005/8/layout/radial1"/>
    <dgm:cxn modelId="{0A21803E-4886-44F3-B9C3-7DD89E662B8C}" type="presOf" srcId="{B7D8D1EA-83F2-4556-827D-C999D68D4039}" destId="{830FEEEB-F652-4861-A633-0B78CB9B0743}" srcOrd="0" destOrd="0" presId="urn:microsoft.com/office/officeart/2005/8/layout/radial1"/>
    <dgm:cxn modelId="{58CD4C50-3B40-4193-9824-589DF6AC0731}" srcId="{DD85D708-CF9C-4FB6-B009-DD09CE41C50A}" destId="{E8C6EABE-F588-499A-8149-A883815EEF4B}" srcOrd="1" destOrd="0" parTransId="{44FE5ADF-DEB2-41F4-A084-871F44F515B0}" sibTransId="{73658669-74CE-427D-9534-618CF8A82FAD}"/>
    <dgm:cxn modelId="{FED89735-164F-4262-84DA-BC8C18C27B3A}" type="presOf" srcId="{348B54B4-55F5-4278-8986-2A92C1212138}" destId="{7C11A44E-FEC5-4C95-B712-CB60617289CF}" srcOrd="1" destOrd="0" presId="urn:microsoft.com/office/officeart/2005/8/layout/radial1"/>
    <dgm:cxn modelId="{A9DEA871-50A4-4A44-8FC9-2F238B1BB6B6}" type="presOf" srcId="{55DC3E13-6BEA-4BEB-80B3-00CDE5CCF117}" destId="{3B254E7F-FB9D-47C2-96FC-0393669775D2}" srcOrd="0" destOrd="0" presId="urn:microsoft.com/office/officeart/2005/8/layout/radial1"/>
    <dgm:cxn modelId="{BDE5577B-43EA-4A9B-8DA1-5ACEC345FEBA}" srcId="{C8D4285E-9786-4DA7-9C9C-DBC7F0CC0B61}" destId="{1B4F0ECB-376B-4261-8F2F-E6E5791290DB}" srcOrd="0" destOrd="0" parTransId="{B7D8D1EA-83F2-4556-827D-C999D68D4039}" sibTransId="{E13519D7-6A19-4C19-B420-AC508E3BD6D2}"/>
    <dgm:cxn modelId="{31B01394-0413-4B48-A039-491E98507613}" srcId="{C8D4285E-9786-4DA7-9C9C-DBC7F0CC0B61}" destId="{DA5AE44F-BF54-4975-82D6-87F9E7346923}" srcOrd="2" destOrd="0" parTransId="{2F8AA77E-AB5B-476C-B321-9951540ED6AA}" sibTransId="{4DA8774A-5EE6-474E-A73E-2029675E347A}"/>
    <dgm:cxn modelId="{8E3520AB-EA79-4DB4-B670-917D2A0D2C96}" srcId="{C3CE6AB6-133C-453F-A3F0-A67DE37625DC}" destId="{C8D4285E-9786-4DA7-9C9C-DBC7F0CC0B61}" srcOrd="0" destOrd="0" parTransId="{0B7BF204-74AB-4DCA-9E28-FE817462AF45}" sibTransId="{1E449C20-8147-4ED1-A878-99A476FF48D2}"/>
    <dgm:cxn modelId="{50CA30B9-2B4F-4A08-8E0A-18A9558AE691}" type="presOf" srcId="{D7BC239B-4266-4B8C-8C6F-541BC0608346}" destId="{62F74473-9471-492C-A8B4-291F03C4D72E}" srcOrd="0" destOrd="0" presId="urn:microsoft.com/office/officeart/2005/8/layout/radial1"/>
    <dgm:cxn modelId="{3BDFCA3D-C678-4664-8DA4-4CC4E2953D56}" type="presOf" srcId="{572F9B6E-A08D-4E6D-BEC5-E222B7EB9588}" destId="{B91E8C82-A3D0-4162-8928-8A2C047F35C6}" srcOrd="0" destOrd="0" presId="urn:microsoft.com/office/officeart/2005/8/layout/radial1"/>
    <dgm:cxn modelId="{A73754F1-7F56-4296-A0AC-37F88F93EAB2}" type="presOf" srcId="{1B4F0ECB-376B-4261-8F2F-E6E5791290DB}" destId="{C114D800-23AB-4C1E-8F54-2E444F8A2FEF}" srcOrd="0" destOrd="0" presId="urn:microsoft.com/office/officeart/2005/8/layout/radial1"/>
    <dgm:cxn modelId="{B0ECE859-8FCD-4038-A0D2-49EAB81BEBE3}" type="presOf" srcId="{D7BC239B-4266-4B8C-8C6F-541BC0608346}" destId="{58FC0E1A-7F2B-4CC9-9336-6F0881A51380}" srcOrd="1" destOrd="0" presId="urn:microsoft.com/office/officeart/2005/8/layout/radial1"/>
    <dgm:cxn modelId="{B63179CB-300D-43B4-AD5C-1C87F5DB2291}" type="presOf" srcId="{2F8AA77E-AB5B-476C-B321-9951540ED6AA}" destId="{854E2746-D0EB-42C9-BA11-563437139EF1}" srcOrd="0" destOrd="0" presId="urn:microsoft.com/office/officeart/2005/8/layout/radial1"/>
    <dgm:cxn modelId="{6C7D1927-99A3-489C-B935-1693673FDD91}" type="presOf" srcId="{E70F310A-862B-42B5-8B04-CFCBF3700761}" destId="{8B4B1771-1B53-4EC8-BE49-CB578A2BABC8}" srcOrd="0" destOrd="0" presId="urn:microsoft.com/office/officeart/2005/8/layout/radial1"/>
    <dgm:cxn modelId="{E450F74E-AB7B-4A2D-B51C-7078618AF5D0}" srcId="{C8D4285E-9786-4DA7-9C9C-DBC7F0CC0B61}" destId="{E70F310A-862B-42B5-8B04-CFCBF3700761}" srcOrd="3" destOrd="0" parTransId="{2F9130AB-B385-4211-B819-E47CA8B938AD}" sibTransId="{84BC6AA6-2CED-45D0-89A8-E1AABD143313}"/>
    <dgm:cxn modelId="{592C31B3-45B2-49DB-81E6-5E534876330F}" type="presOf" srcId="{DA5AE44F-BF54-4975-82D6-87F9E7346923}" destId="{8E959A55-A0F8-4628-8793-4EA19E8656F1}" srcOrd="0" destOrd="0" presId="urn:microsoft.com/office/officeart/2005/8/layout/radial1"/>
    <dgm:cxn modelId="{A0F3ED78-0E3D-47DE-A18A-F629DCEE91C1}" srcId="{DD85D708-CF9C-4FB6-B009-DD09CE41C50A}" destId="{0831D09C-28E1-441A-8062-E7E84D017666}" srcOrd="0" destOrd="0" parTransId="{423004C2-6384-4F94-98AB-A0836F3723F5}" sibTransId="{A3BB9B90-7063-4156-8EE4-737AE648573B}"/>
    <dgm:cxn modelId="{0BA5C658-28EB-47FD-A47A-0AAABEEB51C4}" type="presOf" srcId="{1423799D-06E9-4F9D-B7E1-A91582B6DA57}" destId="{FCE3767D-BE17-4443-9DCE-66B68A984774}" srcOrd="0" destOrd="0" presId="urn:microsoft.com/office/officeart/2005/8/layout/radial1"/>
    <dgm:cxn modelId="{CC41A845-1DF0-44C7-BCDD-82979887ED0C}" srcId="{C8D4285E-9786-4DA7-9C9C-DBC7F0CC0B61}" destId="{8F5D7196-68C9-42CB-8151-4B8E121D9860}" srcOrd="4" destOrd="0" parTransId="{572F9B6E-A08D-4E6D-BEC5-E222B7EB9588}" sibTransId="{85B144DF-7196-4436-B5FE-F8D582924775}"/>
    <dgm:cxn modelId="{90989290-35BD-498C-A933-159556AC75CA}" srcId="{C3CE6AB6-133C-453F-A3F0-A67DE37625DC}" destId="{DD85D708-CF9C-4FB6-B009-DD09CE41C50A}" srcOrd="1" destOrd="0" parTransId="{4EC2CD26-BF6A-46AA-AE1A-9D94818102C0}" sibTransId="{83520D4D-D866-42BD-97AC-51A8D8DC493B}"/>
    <dgm:cxn modelId="{9967C927-1830-4F13-82BA-83555956FF72}" srcId="{C8D4285E-9786-4DA7-9C9C-DBC7F0CC0B61}" destId="{55DC3E13-6BEA-4BEB-80B3-00CDE5CCF117}" srcOrd="5" destOrd="0" parTransId="{348B54B4-55F5-4278-8986-2A92C1212138}" sibTransId="{68E4950A-80BB-48A2-91F3-69E5E3ED178D}"/>
    <dgm:cxn modelId="{6A0D32E6-1844-4273-97FE-4B32674E1960}" type="presOf" srcId="{348B54B4-55F5-4278-8986-2A92C1212138}" destId="{D8D539CE-59D5-4868-A5D9-9C9632DB688F}" srcOrd="0" destOrd="0" presId="urn:microsoft.com/office/officeart/2005/8/layout/radial1"/>
    <dgm:cxn modelId="{81EC8CAA-F1F9-4C76-BBF5-ADDAB47D27B8}" type="presOf" srcId="{B7D8D1EA-83F2-4556-827D-C999D68D4039}" destId="{46449266-7F2B-4624-931A-813D8CFC9AC5}" srcOrd="1" destOrd="0" presId="urn:microsoft.com/office/officeart/2005/8/layout/radial1"/>
    <dgm:cxn modelId="{BFC3E1C1-4B1D-40B8-8F50-89D1692B849D}" type="presOf" srcId="{2F9130AB-B385-4211-B819-E47CA8B938AD}" destId="{81FBCCCB-0F7A-465B-88F8-BA16853CE06B}" srcOrd="0" destOrd="0" presId="urn:microsoft.com/office/officeart/2005/8/layout/radial1"/>
    <dgm:cxn modelId="{533F3D6E-36DC-4816-863E-B1AEB9D9B90F}" type="presOf" srcId="{C3CE6AB6-133C-453F-A3F0-A67DE37625DC}" destId="{41728359-1818-47BF-B806-B3D0C6DA9692}" srcOrd="0" destOrd="0" presId="urn:microsoft.com/office/officeart/2005/8/layout/radial1"/>
    <dgm:cxn modelId="{BC3953E1-A694-4996-BFE8-48287283331A}" type="presOf" srcId="{2F9130AB-B385-4211-B819-E47CA8B938AD}" destId="{D2B464CF-2419-45D1-A5D9-286593141EB0}" srcOrd="1" destOrd="0" presId="urn:microsoft.com/office/officeart/2005/8/layout/radial1"/>
    <dgm:cxn modelId="{6188590B-E236-41A6-A581-B396B8478178}" type="presOf" srcId="{572F9B6E-A08D-4E6D-BEC5-E222B7EB9588}" destId="{1523B42E-B8C6-4FF3-8054-6F04A39FC83A}" srcOrd="1" destOrd="0" presId="urn:microsoft.com/office/officeart/2005/8/layout/radial1"/>
    <dgm:cxn modelId="{D67301B3-59EF-491C-8C95-CFF3C6767457}" type="presOf" srcId="{2F8AA77E-AB5B-476C-B321-9951540ED6AA}" destId="{12963157-AB12-44B7-B441-C3BBCE1A6146}" srcOrd="1" destOrd="0" presId="urn:microsoft.com/office/officeart/2005/8/layout/radial1"/>
    <dgm:cxn modelId="{BAE69E84-6C00-473C-AE07-2567EEFE3195}" type="presParOf" srcId="{41728359-1818-47BF-B806-B3D0C6DA9692}" destId="{425A50A0-911E-4B37-AE15-FA119E521EA8}" srcOrd="0" destOrd="0" presId="urn:microsoft.com/office/officeart/2005/8/layout/radial1"/>
    <dgm:cxn modelId="{62D5F96F-D753-49A2-892B-9997B64FD7E6}" type="presParOf" srcId="{41728359-1818-47BF-B806-B3D0C6DA9692}" destId="{830FEEEB-F652-4861-A633-0B78CB9B0743}" srcOrd="1" destOrd="0" presId="urn:microsoft.com/office/officeart/2005/8/layout/radial1"/>
    <dgm:cxn modelId="{5D8E92A3-01BE-4CE3-A448-333BAC007B3B}" type="presParOf" srcId="{830FEEEB-F652-4861-A633-0B78CB9B0743}" destId="{46449266-7F2B-4624-931A-813D8CFC9AC5}" srcOrd="0" destOrd="0" presId="urn:microsoft.com/office/officeart/2005/8/layout/radial1"/>
    <dgm:cxn modelId="{765A955A-40FE-4B99-A676-38563F0DC8A9}" type="presParOf" srcId="{41728359-1818-47BF-B806-B3D0C6DA9692}" destId="{C114D800-23AB-4C1E-8F54-2E444F8A2FEF}" srcOrd="2" destOrd="0" presId="urn:microsoft.com/office/officeart/2005/8/layout/radial1"/>
    <dgm:cxn modelId="{7DBF10D4-B9AE-4E83-9B86-B061B93A885A}" type="presParOf" srcId="{41728359-1818-47BF-B806-B3D0C6DA9692}" destId="{62F74473-9471-492C-A8B4-291F03C4D72E}" srcOrd="3" destOrd="0" presId="urn:microsoft.com/office/officeart/2005/8/layout/radial1"/>
    <dgm:cxn modelId="{CF232563-91DE-4EAD-9848-9C69D329192D}" type="presParOf" srcId="{62F74473-9471-492C-A8B4-291F03C4D72E}" destId="{58FC0E1A-7F2B-4CC9-9336-6F0881A51380}" srcOrd="0" destOrd="0" presId="urn:microsoft.com/office/officeart/2005/8/layout/radial1"/>
    <dgm:cxn modelId="{5741D1E7-DE3A-4D44-BC16-5F7DCE777A14}" type="presParOf" srcId="{41728359-1818-47BF-B806-B3D0C6DA9692}" destId="{FCE3767D-BE17-4443-9DCE-66B68A984774}" srcOrd="4" destOrd="0" presId="urn:microsoft.com/office/officeart/2005/8/layout/radial1"/>
    <dgm:cxn modelId="{F4212E8C-D44B-4175-A831-E3C450B9818A}" type="presParOf" srcId="{41728359-1818-47BF-B806-B3D0C6DA9692}" destId="{854E2746-D0EB-42C9-BA11-563437139EF1}" srcOrd="5" destOrd="0" presId="urn:microsoft.com/office/officeart/2005/8/layout/radial1"/>
    <dgm:cxn modelId="{D359B306-D7CD-4E3C-87B6-35E5E132212B}" type="presParOf" srcId="{854E2746-D0EB-42C9-BA11-563437139EF1}" destId="{12963157-AB12-44B7-B441-C3BBCE1A6146}" srcOrd="0" destOrd="0" presId="urn:microsoft.com/office/officeart/2005/8/layout/radial1"/>
    <dgm:cxn modelId="{A0E756E7-6A56-49E8-A2E2-0D73CDD37293}" type="presParOf" srcId="{41728359-1818-47BF-B806-B3D0C6DA9692}" destId="{8E959A55-A0F8-4628-8793-4EA19E8656F1}" srcOrd="6" destOrd="0" presId="urn:microsoft.com/office/officeart/2005/8/layout/radial1"/>
    <dgm:cxn modelId="{843FAEA2-58B8-4EBF-A38B-C7722C2ADB53}" type="presParOf" srcId="{41728359-1818-47BF-B806-B3D0C6DA9692}" destId="{81FBCCCB-0F7A-465B-88F8-BA16853CE06B}" srcOrd="7" destOrd="0" presId="urn:microsoft.com/office/officeart/2005/8/layout/radial1"/>
    <dgm:cxn modelId="{6CA1DE06-C2E1-4FDB-B698-B1CA1A56BAAF}" type="presParOf" srcId="{81FBCCCB-0F7A-465B-88F8-BA16853CE06B}" destId="{D2B464CF-2419-45D1-A5D9-286593141EB0}" srcOrd="0" destOrd="0" presId="urn:microsoft.com/office/officeart/2005/8/layout/radial1"/>
    <dgm:cxn modelId="{37DEABFF-E746-40DD-A7A6-304DDC7799AF}" type="presParOf" srcId="{41728359-1818-47BF-B806-B3D0C6DA9692}" destId="{8B4B1771-1B53-4EC8-BE49-CB578A2BABC8}" srcOrd="8" destOrd="0" presId="urn:microsoft.com/office/officeart/2005/8/layout/radial1"/>
    <dgm:cxn modelId="{10FCD80B-3630-449F-919D-9305DF4965E9}" type="presParOf" srcId="{41728359-1818-47BF-B806-B3D0C6DA9692}" destId="{B91E8C82-A3D0-4162-8928-8A2C047F35C6}" srcOrd="9" destOrd="0" presId="urn:microsoft.com/office/officeart/2005/8/layout/radial1"/>
    <dgm:cxn modelId="{91FB14F1-BB72-4D6B-BA91-971054937515}" type="presParOf" srcId="{B91E8C82-A3D0-4162-8928-8A2C047F35C6}" destId="{1523B42E-B8C6-4FF3-8054-6F04A39FC83A}" srcOrd="0" destOrd="0" presId="urn:microsoft.com/office/officeart/2005/8/layout/radial1"/>
    <dgm:cxn modelId="{56E238A2-C67E-4BBE-A007-5FD074841A12}" type="presParOf" srcId="{41728359-1818-47BF-B806-B3D0C6DA9692}" destId="{A4540657-B9DB-4B99-AE58-99F263B146AD}" srcOrd="10" destOrd="0" presId="urn:microsoft.com/office/officeart/2005/8/layout/radial1"/>
    <dgm:cxn modelId="{50F10C16-B121-4C24-ABDA-1656A56CB89C}" type="presParOf" srcId="{41728359-1818-47BF-B806-B3D0C6DA9692}" destId="{D8D539CE-59D5-4868-A5D9-9C9632DB688F}" srcOrd="11" destOrd="0" presId="urn:microsoft.com/office/officeart/2005/8/layout/radial1"/>
    <dgm:cxn modelId="{A893094F-712E-4E1D-8A53-75155F1F1FE6}" type="presParOf" srcId="{D8D539CE-59D5-4868-A5D9-9C9632DB688F}" destId="{7C11A44E-FEC5-4C95-B712-CB60617289CF}" srcOrd="0" destOrd="0" presId="urn:microsoft.com/office/officeart/2005/8/layout/radial1"/>
    <dgm:cxn modelId="{CDA940FE-769C-44DD-94AD-656F1FC459F1}" type="presParOf" srcId="{41728359-1818-47BF-B806-B3D0C6DA9692}" destId="{3B254E7F-FB9D-47C2-96FC-0393669775D2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DC6445-2737-415E-AE5D-D2AF5FA3EB2B}" type="doc">
      <dgm:prSet loTypeId="urn:microsoft.com/office/officeart/2005/8/layout/radial1" loCatId="cycle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A6F86091-521D-439B-B90D-1BB5D3A984C4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002060"/>
              </a:solidFill>
            </a:rPr>
            <a:t>Фізіологічна</a:t>
          </a:r>
          <a:endParaRPr lang="ru-RU" sz="2000" b="1" dirty="0">
            <a:solidFill>
              <a:srgbClr val="002060"/>
            </a:solidFill>
          </a:endParaRPr>
        </a:p>
      </dgm:t>
    </dgm:pt>
    <dgm:pt modelId="{00016653-6DE4-43EE-A52B-B3DB0E89164F}" type="parTrans" cxnId="{DE87907D-D6F0-4C40-9E1E-F731CA86A66E}">
      <dgm:prSet/>
      <dgm:spPr/>
      <dgm:t>
        <a:bodyPr/>
        <a:lstStyle/>
        <a:p>
          <a:endParaRPr lang="ru-RU"/>
        </a:p>
      </dgm:t>
    </dgm:pt>
    <dgm:pt modelId="{2AA5BEC9-C257-4878-A81C-941E30012487}" type="sibTrans" cxnId="{DE87907D-D6F0-4C40-9E1E-F731CA86A66E}">
      <dgm:prSet/>
      <dgm:spPr/>
      <dgm:t>
        <a:bodyPr/>
        <a:lstStyle/>
        <a:p>
          <a:endParaRPr lang="ru-RU"/>
        </a:p>
      </dgm:t>
    </dgm:pt>
    <dgm:pt modelId="{07593543-C1EE-4534-BDC3-8943990CF6DE}">
      <dgm:prSet custT="1"/>
      <dgm:spPr/>
      <dgm:t>
        <a:bodyPr/>
        <a:lstStyle/>
        <a:p>
          <a:pPr rtl="0"/>
          <a:r>
            <a:rPr kumimoji="0" lang="uk-UA" sz="18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Фізична втомленість</a:t>
          </a:r>
          <a:endParaRPr kumimoji="0" lang="ru-RU" sz="1800" b="1" i="0" u="none" strike="noStrike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gm:t>
    </dgm:pt>
    <dgm:pt modelId="{61608BFE-7540-4806-916C-561FA064C9CF}" type="parTrans" cxnId="{C253A863-D841-472A-A718-4602A7984D72}">
      <dgm:prSet/>
      <dgm:spPr/>
      <dgm:t>
        <a:bodyPr/>
        <a:lstStyle/>
        <a:p>
          <a:endParaRPr lang="ru-RU"/>
        </a:p>
      </dgm:t>
    </dgm:pt>
    <dgm:pt modelId="{9F0FDF57-0334-44A8-A1D3-1CF7CB38A359}" type="sibTrans" cxnId="{C253A863-D841-472A-A718-4602A7984D72}">
      <dgm:prSet/>
      <dgm:spPr/>
      <dgm:t>
        <a:bodyPr/>
        <a:lstStyle/>
        <a:p>
          <a:endParaRPr lang="ru-RU"/>
        </a:p>
      </dgm:t>
    </dgm:pt>
    <dgm:pt modelId="{A5267368-F73B-4D05-8FCE-8F0F12D400CE}">
      <dgm:prSet custT="1"/>
      <dgm:spPr/>
      <dgm:t>
        <a:bodyPr/>
        <a:lstStyle/>
        <a:p>
          <a:pPr rtl="0"/>
          <a:r>
            <a:rPr kumimoji="0" lang="uk-UA" sz="18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Сухість очей</a:t>
          </a:r>
          <a:endParaRPr kumimoji="0" lang="ru-RU" sz="1800" b="1" i="0" u="none" strike="noStrike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gm:t>
    </dgm:pt>
    <dgm:pt modelId="{3776AE09-D881-48D9-8117-F19E564AAFC1}" type="parTrans" cxnId="{A1431EF0-894B-488D-97E4-B6E1A819332A}">
      <dgm:prSet/>
      <dgm:spPr/>
      <dgm:t>
        <a:bodyPr/>
        <a:lstStyle/>
        <a:p>
          <a:endParaRPr lang="ru-RU"/>
        </a:p>
      </dgm:t>
    </dgm:pt>
    <dgm:pt modelId="{C81FCBE1-CCE1-40E2-B8CB-3EEDB6CB4B5E}" type="sibTrans" cxnId="{A1431EF0-894B-488D-97E4-B6E1A819332A}">
      <dgm:prSet/>
      <dgm:spPr/>
      <dgm:t>
        <a:bodyPr/>
        <a:lstStyle/>
        <a:p>
          <a:endParaRPr lang="ru-RU"/>
        </a:p>
      </dgm:t>
    </dgm:pt>
    <dgm:pt modelId="{6C7C76B4-B477-41FE-959A-383170C55596}">
      <dgm:prSet custT="1"/>
      <dgm:spPr/>
      <dgm:t>
        <a:bodyPr/>
        <a:lstStyle/>
        <a:p>
          <a:pPr rtl="0"/>
          <a:r>
            <a:rPr kumimoji="0" lang="uk-UA" sz="18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Головні болі</a:t>
          </a:r>
          <a:endParaRPr kumimoji="0" lang="ru-RU" sz="1800" b="1" i="0" u="none" strike="noStrike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gm:t>
    </dgm:pt>
    <dgm:pt modelId="{09571A90-0ECD-439D-9728-E67D5FB5F47A}" type="parTrans" cxnId="{CD86328A-5DBF-46DB-A47A-FFA1594ABE85}">
      <dgm:prSet/>
      <dgm:spPr/>
      <dgm:t>
        <a:bodyPr/>
        <a:lstStyle/>
        <a:p>
          <a:endParaRPr lang="ru-RU"/>
        </a:p>
      </dgm:t>
    </dgm:pt>
    <dgm:pt modelId="{C7D70FF2-C5C4-4537-AC04-68BC295875C6}" type="sibTrans" cxnId="{CD86328A-5DBF-46DB-A47A-FFA1594ABE85}">
      <dgm:prSet/>
      <dgm:spPr/>
      <dgm:t>
        <a:bodyPr/>
        <a:lstStyle/>
        <a:p>
          <a:endParaRPr lang="ru-RU"/>
        </a:p>
      </dgm:t>
    </dgm:pt>
    <dgm:pt modelId="{418B2746-529D-4E9D-9B7B-FCDF65766C6C}">
      <dgm:prSet/>
      <dgm:spPr/>
      <dgm:t>
        <a:bodyPr/>
        <a:lstStyle/>
        <a:p>
          <a:pPr rtl="0"/>
          <a:r>
            <a:rPr kumimoji="0" lang="uk-UA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Болі в спині, порушення режиму </a:t>
          </a:r>
          <a:r>
            <a:rPr kumimoji="0" lang="uk-UA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харчуваня</a:t>
          </a:r>
          <a:endParaRPr kumimoji="0" lang="ru-RU" b="1" i="0" u="none" strike="noStrike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gm:t>
    </dgm:pt>
    <dgm:pt modelId="{1B533DEF-0C11-4DA6-8391-5C993F10428E}" type="parTrans" cxnId="{C622BA67-2DE3-4255-B93C-008F03361371}">
      <dgm:prSet/>
      <dgm:spPr/>
      <dgm:t>
        <a:bodyPr/>
        <a:lstStyle/>
        <a:p>
          <a:endParaRPr lang="ru-RU"/>
        </a:p>
      </dgm:t>
    </dgm:pt>
    <dgm:pt modelId="{AE382A22-7E94-4493-8582-16193CAA3F41}" type="sibTrans" cxnId="{C622BA67-2DE3-4255-B93C-008F03361371}">
      <dgm:prSet/>
      <dgm:spPr/>
      <dgm:t>
        <a:bodyPr/>
        <a:lstStyle/>
        <a:p>
          <a:endParaRPr lang="ru-RU"/>
        </a:p>
      </dgm:t>
    </dgm:pt>
    <dgm:pt modelId="{30E0B001-6CB3-4BB3-BDC2-FB60BA458BA1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kumimoji="0" lang="uk-UA" sz="18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Недотримання режиму дня</a:t>
          </a:r>
          <a:endParaRPr kumimoji="0" lang="ru-RU" sz="1800" b="1" i="0" u="none" strike="noStrike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gm:t>
    </dgm:pt>
    <dgm:pt modelId="{D9FDA6DD-65FF-490A-978C-95FDDB45EF50}" type="parTrans" cxnId="{C93E3F65-88D8-4580-9794-528B3C24B53E}">
      <dgm:prSet/>
      <dgm:spPr/>
      <dgm:t>
        <a:bodyPr/>
        <a:lstStyle/>
        <a:p>
          <a:endParaRPr lang="ru-RU"/>
        </a:p>
      </dgm:t>
    </dgm:pt>
    <dgm:pt modelId="{DF8E760B-9EA6-441C-B78C-EEA9D273CD71}" type="sibTrans" cxnId="{C93E3F65-88D8-4580-9794-528B3C24B53E}">
      <dgm:prSet/>
      <dgm:spPr/>
      <dgm:t>
        <a:bodyPr/>
        <a:lstStyle/>
        <a:p>
          <a:endParaRPr lang="ru-RU"/>
        </a:p>
      </dgm:t>
    </dgm:pt>
    <dgm:pt modelId="{8582B0E7-CC0D-4C3E-96C0-69ED2AE1752D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kumimoji="0" lang="uk-UA" sz="18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Порушення сну</a:t>
          </a:r>
          <a:endParaRPr kumimoji="0" lang="ru-RU" sz="1800" b="1" i="0" u="none" strike="noStrike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gm:t>
    </dgm:pt>
    <dgm:pt modelId="{FC309292-642A-4B38-893C-C16C0050AE7F}" type="parTrans" cxnId="{D1C6D606-5F0E-4EF8-AED1-081A2253C408}">
      <dgm:prSet/>
      <dgm:spPr/>
      <dgm:t>
        <a:bodyPr/>
        <a:lstStyle/>
        <a:p>
          <a:endParaRPr lang="ru-RU"/>
        </a:p>
      </dgm:t>
    </dgm:pt>
    <dgm:pt modelId="{838A2D4B-E53F-4AF2-A119-EB5C522EB980}" type="sibTrans" cxnId="{D1C6D606-5F0E-4EF8-AED1-081A2253C408}">
      <dgm:prSet/>
      <dgm:spPr/>
      <dgm:t>
        <a:bodyPr/>
        <a:lstStyle/>
        <a:p>
          <a:endParaRPr lang="ru-RU"/>
        </a:p>
      </dgm:t>
    </dgm:pt>
    <dgm:pt modelId="{30787D30-131D-4D7B-832A-2F7201FAE164}" type="pres">
      <dgm:prSet presAssocID="{74DC6445-2737-415E-AE5D-D2AF5FA3EB2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DD3842-A9CD-454F-997B-A217CE996C54}" type="pres">
      <dgm:prSet presAssocID="{A6F86091-521D-439B-B90D-1BB5D3A984C4}" presName="centerShape" presStyleLbl="node0" presStyleIdx="0" presStyleCnt="1" custScaleX="124372" custScaleY="120007"/>
      <dgm:spPr/>
      <dgm:t>
        <a:bodyPr/>
        <a:lstStyle/>
        <a:p>
          <a:endParaRPr lang="ru-RU"/>
        </a:p>
      </dgm:t>
    </dgm:pt>
    <dgm:pt modelId="{EE863ADD-F476-444D-A581-2F0579366C95}" type="pres">
      <dgm:prSet presAssocID="{FC309292-642A-4B38-893C-C16C0050AE7F}" presName="Name9" presStyleLbl="parChTrans1D2" presStyleIdx="0" presStyleCnt="6"/>
      <dgm:spPr/>
      <dgm:t>
        <a:bodyPr/>
        <a:lstStyle/>
        <a:p>
          <a:endParaRPr lang="ru-RU"/>
        </a:p>
      </dgm:t>
    </dgm:pt>
    <dgm:pt modelId="{0745C3E9-D94A-4CCE-8932-81DC67A0A528}" type="pres">
      <dgm:prSet presAssocID="{FC309292-642A-4B38-893C-C16C0050AE7F}" presName="connTx" presStyleLbl="parChTrans1D2" presStyleIdx="0" presStyleCnt="6"/>
      <dgm:spPr/>
      <dgm:t>
        <a:bodyPr/>
        <a:lstStyle/>
        <a:p>
          <a:endParaRPr lang="ru-RU"/>
        </a:p>
      </dgm:t>
    </dgm:pt>
    <dgm:pt modelId="{A76649E6-A980-4B4A-880A-BBAFBD690F60}" type="pres">
      <dgm:prSet presAssocID="{8582B0E7-CC0D-4C3E-96C0-69ED2AE1752D}" presName="node" presStyleLbl="node1" presStyleIdx="0" presStyleCnt="6" custScaleX="113885" custScaleY="115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CED15-C7B4-4966-887B-85A4F8025E90}" type="pres">
      <dgm:prSet presAssocID="{D9FDA6DD-65FF-490A-978C-95FDDB45EF50}" presName="Name9" presStyleLbl="parChTrans1D2" presStyleIdx="1" presStyleCnt="6"/>
      <dgm:spPr/>
      <dgm:t>
        <a:bodyPr/>
        <a:lstStyle/>
        <a:p>
          <a:endParaRPr lang="ru-RU"/>
        </a:p>
      </dgm:t>
    </dgm:pt>
    <dgm:pt modelId="{FB5E797A-8C00-4477-998C-7C6C6939D42E}" type="pres">
      <dgm:prSet presAssocID="{D9FDA6DD-65FF-490A-978C-95FDDB45EF50}" presName="connTx" presStyleLbl="parChTrans1D2" presStyleIdx="1" presStyleCnt="6"/>
      <dgm:spPr/>
      <dgm:t>
        <a:bodyPr/>
        <a:lstStyle/>
        <a:p>
          <a:endParaRPr lang="ru-RU"/>
        </a:p>
      </dgm:t>
    </dgm:pt>
    <dgm:pt modelId="{2419AF9B-2D25-4BBB-AB94-2F1CF527B9DB}" type="pres">
      <dgm:prSet presAssocID="{30E0B001-6CB3-4BB3-BDC2-FB60BA458BA1}" presName="node" presStyleLbl="node1" presStyleIdx="1" presStyleCnt="6" custScaleX="121003" custScaleY="114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164EF-BFC1-4C8D-9B17-D8A4F22BFB12}" type="pres">
      <dgm:prSet presAssocID="{1B533DEF-0C11-4DA6-8391-5C993F10428E}" presName="Name9" presStyleLbl="parChTrans1D2" presStyleIdx="2" presStyleCnt="6"/>
      <dgm:spPr/>
      <dgm:t>
        <a:bodyPr/>
        <a:lstStyle/>
        <a:p>
          <a:endParaRPr lang="ru-RU"/>
        </a:p>
      </dgm:t>
    </dgm:pt>
    <dgm:pt modelId="{8853A764-1DAB-4C06-8A2F-ECAF666FB5DD}" type="pres">
      <dgm:prSet presAssocID="{1B533DEF-0C11-4DA6-8391-5C993F10428E}" presName="connTx" presStyleLbl="parChTrans1D2" presStyleIdx="2" presStyleCnt="6"/>
      <dgm:spPr/>
      <dgm:t>
        <a:bodyPr/>
        <a:lstStyle/>
        <a:p>
          <a:endParaRPr lang="ru-RU"/>
        </a:p>
      </dgm:t>
    </dgm:pt>
    <dgm:pt modelId="{9C9811F9-4238-4133-BEE7-F4C7E6D0713E}" type="pres">
      <dgm:prSet presAssocID="{418B2746-529D-4E9D-9B7B-FCDF65766C6C}" presName="node" presStyleLbl="node1" presStyleIdx="2" presStyleCnt="6" custScaleX="115066" custScaleY="118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DB8FD-B72A-4BF4-B79B-DA12A551803B}" type="pres">
      <dgm:prSet presAssocID="{09571A90-0ECD-439D-9728-E67D5FB5F47A}" presName="Name9" presStyleLbl="parChTrans1D2" presStyleIdx="3" presStyleCnt="6"/>
      <dgm:spPr/>
      <dgm:t>
        <a:bodyPr/>
        <a:lstStyle/>
        <a:p>
          <a:endParaRPr lang="ru-RU"/>
        </a:p>
      </dgm:t>
    </dgm:pt>
    <dgm:pt modelId="{EF449949-5E3D-4CCB-AC05-FC623DB54BF0}" type="pres">
      <dgm:prSet presAssocID="{09571A90-0ECD-439D-9728-E67D5FB5F47A}" presName="connTx" presStyleLbl="parChTrans1D2" presStyleIdx="3" presStyleCnt="6"/>
      <dgm:spPr/>
      <dgm:t>
        <a:bodyPr/>
        <a:lstStyle/>
        <a:p>
          <a:endParaRPr lang="ru-RU"/>
        </a:p>
      </dgm:t>
    </dgm:pt>
    <dgm:pt modelId="{F761516C-3A5F-4CD9-AAD7-B791FB423E73}" type="pres">
      <dgm:prSet presAssocID="{6C7C76B4-B477-41FE-959A-383170C55596}" presName="node" presStyleLbl="node1" presStyleIdx="3" presStyleCnt="6" custScaleX="121467" custScaleY="111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A1799-08DA-4942-BA06-BD5740572C05}" type="pres">
      <dgm:prSet presAssocID="{3776AE09-D881-48D9-8117-F19E564AAFC1}" presName="Name9" presStyleLbl="parChTrans1D2" presStyleIdx="4" presStyleCnt="6"/>
      <dgm:spPr/>
      <dgm:t>
        <a:bodyPr/>
        <a:lstStyle/>
        <a:p>
          <a:endParaRPr lang="ru-RU"/>
        </a:p>
      </dgm:t>
    </dgm:pt>
    <dgm:pt modelId="{FB16C210-CCFE-43A3-BF5E-15F86EB5ED2F}" type="pres">
      <dgm:prSet presAssocID="{3776AE09-D881-48D9-8117-F19E564AAFC1}" presName="connTx" presStyleLbl="parChTrans1D2" presStyleIdx="4" presStyleCnt="6"/>
      <dgm:spPr/>
      <dgm:t>
        <a:bodyPr/>
        <a:lstStyle/>
        <a:p>
          <a:endParaRPr lang="ru-RU"/>
        </a:p>
      </dgm:t>
    </dgm:pt>
    <dgm:pt modelId="{EAF89CFE-3DD5-49A5-95C7-FA46092C3EDE}" type="pres">
      <dgm:prSet presAssocID="{A5267368-F73B-4D05-8FCE-8F0F12D400CE}" presName="node" presStyleLbl="node1" presStyleIdx="4" presStyleCnt="6" custScaleX="122918" custScaleY="122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0F838-4DA9-4732-8AE0-471199050DCC}" type="pres">
      <dgm:prSet presAssocID="{61608BFE-7540-4806-916C-561FA064C9CF}" presName="Name9" presStyleLbl="parChTrans1D2" presStyleIdx="5" presStyleCnt="6"/>
      <dgm:spPr/>
      <dgm:t>
        <a:bodyPr/>
        <a:lstStyle/>
        <a:p>
          <a:endParaRPr lang="ru-RU"/>
        </a:p>
      </dgm:t>
    </dgm:pt>
    <dgm:pt modelId="{D7442612-2593-4C0A-931C-1B5905174556}" type="pres">
      <dgm:prSet presAssocID="{61608BFE-7540-4806-916C-561FA064C9CF}" presName="connTx" presStyleLbl="parChTrans1D2" presStyleIdx="5" presStyleCnt="6"/>
      <dgm:spPr/>
      <dgm:t>
        <a:bodyPr/>
        <a:lstStyle/>
        <a:p>
          <a:endParaRPr lang="ru-RU"/>
        </a:p>
      </dgm:t>
    </dgm:pt>
    <dgm:pt modelId="{970C5B0C-2870-4B07-80F1-F294050898E2}" type="pres">
      <dgm:prSet presAssocID="{07593543-C1EE-4534-BDC3-8943990CF6DE}" presName="node" presStyleLbl="node1" presStyleIdx="5" presStyleCnt="6" custScaleX="118992" custScaleY="113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C6D606-5F0E-4EF8-AED1-081A2253C408}" srcId="{A6F86091-521D-439B-B90D-1BB5D3A984C4}" destId="{8582B0E7-CC0D-4C3E-96C0-69ED2AE1752D}" srcOrd="0" destOrd="0" parTransId="{FC309292-642A-4B38-893C-C16C0050AE7F}" sibTransId="{838A2D4B-E53F-4AF2-A119-EB5C522EB980}"/>
    <dgm:cxn modelId="{DEBB3CBD-1258-4BB2-B7FB-C4B1E384DFDA}" type="presOf" srcId="{A5267368-F73B-4D05-8FCE-8F0F12D400CE}" destId="{EAF89CFE-3DD5-49A5-95C7-FA46092C3EDE}" srcOrd="0" destOrd="0" presId="urn:microsoft.com/office/officeart/2005/8/layout/radial1"/>
    <dgm:cxn modelId="{EF274C7F-E8DD-4C44-9C38-0702D983329C}" type="presOf" srcId="{6C7C76B4-B477-41FE-959A-383170C55596}" destId="{F761516C-3A5F-4CD9-AAD7-B791FB423E73}" srcOrd="0" destOrd="0" presId="urn:microsoft.com/office/officeart/2005/8/layout/radial1"/>
    <dgm:cxn modelId="{17395121-6B26-4AC8-8D61-D2A5A319A736}" type="presOf" srcId="{FC309292-642A-4B38-893C-C16C0050AE7F}" destId="{EE863ADD-F476-444D-A581-2F0579366C95}" srcOrd="0" destOrd="0" presId="urn:microsoft.com/office/officeart/2005/8/layout/radial1"/>
    <dgm:cxn modelId="{150E9BF8-90ED-4AD1-9C02-F1B2A9C3DE8A}" type="presOf" srcId="{30E0B001-6CB3-4BB3-BDC2-FB60BA458BA1}" destId="{2419AF9B-2D25-4BBB-AB94-2F1CF527B9DB}" srcOrd="0" destOrd="0" presId="urn:microsoft.com/office/officeart/2005/8/layout/radial1"/>
    <dgm:cxn modelId="{D861717A-36DB-48A6-B332-2A4548ACC74A}" type="presOf" srcId="{09571A90-0ECD-439D-9728-E67D5FB5F47A}" destId="{EF449949-5E3D-4CCB-AC05-FC623DB54BF0}" srcOrd="1" destOrd="0" presId="urn:microsoft.com/office/officeart/2005/8/layout/radial1"/>
    <dgm:cxn modelId="{B1EE3FC4-61BA-405C-8446-05DE21C667E0}" type="presOf" srcId="{07593543-C1EE-4534-BDC3-8943990CF6DE}" destId="{970C5B0C-2870-4B07-80F1-F294050898E2}" srcOrd="0" destOrd="0" presId="urn:microsoft.com/office/officeart/2005/8/layout/radial1"/>
    <dgm:cxn modelId="{F1860ACA-7859-408A-9C42-DC0F54B3FFFC}" type="presOf" srcId="{74DC6445-2737-415E-AE5D-D2AF5FA3EB2B}" destId="{30787D30-131D-4D7B-832A-2F7201FAE164}" srcOrd="0" destOrd="0" presId="urn:microsoft.com/office/officeart/2005/8/layout/radial1"/>
    <dgm:cxn modelId="{A1DCCA69-B820-4F1F-8513-6E18F6C02B7F}" type="presOf" srcId="{8582B0E7-CC0D-4C3E-96C0-69ED2AE1752D}" destId="{A76649E6-A980-4B4A-880A-BBAFBD690F60}" srcOrd="0" destOrd="0" presId="urn:microsoft.com/office/officeart/2005/8/layout/radial1"/>
    <dgm:cxn modelId="{BF74517D-2F07-497A-8287-73B619AF90A9}" type="presOf" srcId="{61608BFE-7540-4806-916C-561FA064C9CF}" destId="{5550F838-4DA9-4732-8AE0-471199050DCC}" srcOrd="0" destOrd="0" presId="urn:microsoft.com/office/officeart/2005/8/layout/radial1"/>
    <dgm:cxn modelId="{6B8A5590-3516-4E35-90B2-786967240A58}" type="presOf" srcId="{D9FDA6DD-65FF-490A-978C-95FDDB45EF50}" destId="{735CED15-C7B4-4966-887B-85A4F8025E90}" srcOrd="0" destOrd="0" presId="urn:microsoft.com/office/officeart/2005/8/layout/radial1"/>
    <dgm:cxn modelId="{CD86328A-5DBF-46DB-A47A-FFA1594ABE85}" srcId="{A6F86091-521D-439B-B90D-1BB5D3A984C4}" destId="{6C7C76B4-B477-41FE-959A-383170C55596}" srcOrd="3" destOrd="0" parTransId="{09571A90-0ECD-439D-9728-E67D5FB5F47A}" sibTransId="{C7D70FF2-C5C4-4537-AC04-68BC295875C6}"/>
    <dgm:cxn modelId="{C253A863-D841-472A-A718-4602A7984D72}" srcId="{A6F86091-521D-439B-B90D-1BB5D3A984C4}" destId="{07593543-C1EE-4534-BDC3-8943990CF6DE}" srcOrd="5" destOrd="0" parTransId="{61608BFE-7540-4806-916C-561FA064C9CF}" sibTransId="{9F0FDF57-0334-44A8-A1D3-1CF7CB38A359}"/>
    <dgm:cxn modelId="{9E6932EB-2A92-4CD7-9A3F-23046DEBE236}" type="presOf" srcId="{1B533DEF-0C11-4DA6-8391-5C993F10428E}" destId="{8853A764-1DAB-4C06-8A2F-ECAF666FB5DD}" srcOrd="1" destOrd="0" presId="urn:microsoft.com/office/officeart/2005/8/layout/radial1"/>
    <dgm:cxn modelId="{25BA2800-C60F-4F21-8835-7C2847F0E714}" type="presOf" srcId="{D9FDA6DD-65FF-490A-978C-95FDDB45EF50}" destId="{FB5E797A-8C00-4477-998C-7C6C6939D42E}" srcOrd="1" destOrd="0" presId="urn:microsoft.com/office/officeart/2005/8/layout/radial1"/>
    <dgm:cxn modelId="{B39C0EB1-3522-4A8B-8F33-D761ED030117}" type="presOf" srcId="{FC309292-642A-4B38-893C-C16C0050AE7F}" destId="{0745C3E9-D94A-4CCE-8932-81DC67A0A528}" srcOrd="1" destOrd="0" presId="urn:microsoft.com/office/officeart/2005/8/layout/radial1"/>
    <dgm:cxn modelId="{C93E3F65-88D8-4580-9794-528B3C24B53E}" srcId="{A6F86091-521D-439B-B90D-1BB5D3A984C4}" destId="{30E0B001-6CB3-4BB3-BDC2-FB60BA458BA1}" srcOrd="1" destOrd="0" parTransId="{D9FDA6DD-65FF-490A-978C-95FDDB45EF50}" sibTransId="{DF8E760B-9EA6-441C-B78C-EEA9D273CD71}"/>
    <dgm:cxn modelId="{2CB8276E-EC31-44D2-A60D-0B79B9893990}" type="presOf" srcId="{09571A90-0ECD-439D-9728-E67D5FB5F47A}" destId="{2D3DB8FD-B72A-4BF4-B79B-DA12A551803B}" srcOrd="0" destOrd="0" presId="urn:microsoft.com/office/officeart/2005/8/layout/radial1"/>
    <dgm:cxn modelId="{FE4741D7-F59D-44E0-9FDA-863A71A4B6B5}" type="presOf" srcId="{1B533DEF-0C11-4DA6-8391-5C993F10428E}" destId="{A5C164EF-BFC1-4C8D-9B17-D8A4F22BFB12}" srcOrd="0" destOrd="0" presId="urn:microsoft.com/office/officeart/2005/8/layout/radial1"/>
    <dgm:cxn modelId="{C622BA67-2DE3-4255-B93C-008F03361371}" srcId="{A6F86091-521D-439B-B90D-1BB5D3A984C4}" destId="{418B2746-529D-4E9D-9B7B-FCDF65766C6C}" srcOrd="2" destOrd="0" parTransId="{1B533DEF-0C11-4DA6-8391-5C993F10428E}" sibTransId="{AE382A22-7E94-4493-8582-16193CAA3F41}"/>
    <dgm:cxn modelId="{34D2BABA-E71C-4B58-A614-46517D8762BF}" type="presOf" srcId="{A6F86091-521D-439B-B90D-1BB5D3A984C4}" destId="{DCDD3842-A9CD-454F-997B-A217CE996C54}" srcOrd="0" destOrd="0" presId="urn:microsoft.com/office/officeart/2005/8/layout/radial1"/>
    <dgm:cxn modelId="{A15439CE-2603-4E55-88F2-315942CA618A}" type="presOf" srcId="{418B2746-529D-4E9D-9B7B-FCDF65766C6C}" destId="{9C9811F9-4238-4133-BEE7-F4C7E6D0713E}" srcOrd="0" destOrd="0" presId="urn:microsoft.com/office/officeart/2005/8/layout/radial1"/>
    <dgm:cxn modelId="{5B724E20-02F9-454A-87C0-5AA2B44AC9FC}" type="presOf" srcId="{61608BFE-7540-4806-916C-561FA064C9CF}" destId="{D7442612-2593-4C0A-931C-1B5905174556}" srcOrd="1" destOrd="0" presId="urn:microsoft.com/office/officeart/2005/8/layout/radial1"/>
    <dgm:cxn modelId="{DE87907D-D6F0-4C40-9E1E-F731CA86A66E}" srcId="{74DC6445-2737-415E-AE5D-D2AF5FA3EB2B}" destId="{A6F86091-521D-439B-B90D-1BB5D3A984C4}" srcOrd="0" destOrd="0" parTransId="{00016653-6DE4-43EE-A52B-B3DB0E89164F}" sibTransId="{2AA5BEC9-C257-4878-A81C-941E30012487}"/>
    <dgm:cxn modelId="{1CC98CB9-34DA-4824-B3A6-CCDF19DC2CE3}" type="presOf" srcId="{3776AE09-D881-48D9-8117-F19E564AAFC1}" destId="{090A1799-08DA-4942-BA06-BD5740572C05}" srcOrd="0" destOrd="0" presId="urn:microsoft.com/office/officeart/2005/8/layout/radial1"/>
    <dgm:cxn modelId="{52D0A2BF-07E8-44E3-8E2B-FE0115AC962B}" type="presOf" srcId="{3776AE09-D881-48D9-8117-F19E564AAFC1}" destId="{FB16C210-CCFE-43A3-BF5E-15F86EB5ED2F}" srcOrd="1" destOrd="0" presId="urn:microsoft.com/office/officeart/2005/8/layout/radial1"/>
    <dgm:cxn modelId="{A1431EF0-894B-488D-97E4-B6E1A819332A}" srcId="{A6F86091-521D-439B-B90D-1BB5D3A984C4}" destId="{A5267368-F73B-4D05-8FCE-8F0F12D400CE}" srcOrd="4" destOrd="0" parTransId="{3776AE09-D881-48D9-8117-F19E564AAFC1}" sibTransId="{C81FCBE1-CCE1-40E2-B8CB-3EEDB6CB4B5E}"/>
    <dgm:cxn modelId="{2F12F7DD-0B45-4AA0-9AD6-3AFD0030759B}" type="presParOf" srcId="{30787D30-131D-4D7B-832A-2F7201FAE164}" destId="{DCDD3842-A9CD-454F-997B-A217CE996C54}" srcOrd="0" destOrd="0" presId="urn:microsoft.com/office/officeart/2005/8/layout/radial1"/>
    <dgm:cxn modelId="{8F4745E2-74EE-46F7-8A1C-86201692807E}" type="presParOf" srcId="{30787D30-131D-4D7B-832A-2F7201FAE164}" destId="{EE863ADD-F476-444D-A581-2F0579366C95}" srcOrd="1" destOrd="0" presId="urn:microsoft.com/office/officeart/2005/8/layout/radial1"/>
    <dgm:cxn modelId="{8EE38338-D3F5-4A08-AA18-B882B62D68B3}" type="presParOf" srcId="{EE863ADD-F476-444D-A581-2F0579366C95}" destId="{0745C3E9-D94A-4CCE-8932-81DC67A0A528}" srcOrd="0" destOrd="0" presId="urn:microsoft.com/office/officeart/2005/8/layout/radial1"/>
    <dgm:cxn modelId="{6DF5FECB-3F80-42BD-8505-B5044DE02F4E}" type="presParOf" srcId="{30787D30-131D-4D7B-832A-2F7201FAE164}" destId="{A76649E6-A980-4B4A-880A-BBAFBD690F60}" srcOrd="2" destOrd="0" presId="urn:microsoft.com/office/officeart/2005/8/layout/radial1"/>
    <dgm:cxn modelId="{76BDB56E-5803-43C8-98C0-686A2BC258D5}" type="presParOf" srcId="{30787D30-131D-4D7B-832A-2F7201FAE164}" destId="{735CED15-C7B4-4966-887B-85A4F8025E90}" srcOrd="3" destOrd="0" presId="urn:microsoft.com/office/officeart/2005/8/layout/radial1"/>
    <dgm:cxn modelId="{6BA9CAF6-9E3F-4902-997B-BCD11AA978B5}" type="presParOf" srcId="{735CED15-C7B4-4966-887B-85A4F8025E90}" destId="{FB5E797A-8C00-4477-998C-7C6C6939D42E}" srcOrd="0" destOrd="0" presId="urn:microsoft.com/office/officeart/2005/8/layout/radial1"/>
    <dgm:cxn modelId="{A96D3AEC-5A23-4C77-962A-9A734793743B}" type="presParOf" srcId="{30787D30-131D-4D7B-832A-2F7201FAE164}" destId="{2419AF9B-2D25-4BBB-AB94-2F1CF527B9DB}" srcOrd="4" destOrd="0" presId="urn:microsoft.com/office/officeart/2005/8/layout/radial1"/>
    <dgm:cxn modelId="{7BB7A67C-198B-4E38-B22E-B463791ED47D}" type="presParOf" srcId="{30787D30-131D-4D7B-832A-2F7201FAE164}" destId="{A5C164EF-BFC1-4C8D-9B17-D8A4F22BFB12}" srcOrd="5" destOrd="0" presId="urn:microsoft.com/office/officeart/2005/8/layout/radial1"/>
    <dgm:cxn modelId="{12C034FC-FA42-4B48-8073-4BF401D4C31D}" type="presParOf" srcId="{A5C164EF-BFC1-4C8D-9B17-D8A4F22BFB12}" destId="{8853A764-1DAB-4C06-8A2F-ECAF666FB5DD}" srcOrd="0" destOrd="0" presId="urn:microsoft.com/office/officeart/2005/8/layout/radial1"/>
    <dgm:cxn modelId="{B56F84C3-D312-4C27-AA4C-20D9114C45C7}" type="presParOf" srcId="{30787D30-131D-4D7B-832A-2F7201FAE164}" destId="{9C9811F9-4238-4133-BEE7-F4C7E6D0713E}" srcOrd="6" destOrd="0" presId="urn:microsoft.com/office/officeart/2005/8/layout/radial1"/>
    <dgm:cxn modelId="{DF3B98E8-E215-4769-85F4-2498D4B23525}" type="presParOf" srcId="{30787D30-131D-4D7B-832A-2F7201FAE164}" destId="{2D3DB8FD-B72A-4BF4-B79B-DA12A551803B}" srcOrd="7" destOrd="0" presId="urn:microsoft.com/office/officeart/2005/8/layout/radial1"/>
    <dgm:cxn modelId="{5542D912-94D9-488F-A9AC-34E3F4B4369D}" type="presParOf" srcId="{2D3DB8FD-B72A-4BF4-B79B-DA12A551803B}" destId="{EF449949-5E3D-4CCB-AC05-FC623DB54BF0}" srcOrd="0" destOrd="0" presId="urn:microsoft.com/office/officeart/2005/8/layout/radial1"/>
    <dgm:cxn modelId="{42FA5619-9546-449B-BE68-DE554F2DD60D}" type="presParOf" srcId="{30787D30-131D-4D7B-832A-2F7201FAE164}" destId="{F761516C-3A5F-4CD9-AAD7-B791FB423E73}" srcOrd="8" destOrd="0" presId="urn:microsoft.com/office/officeart/2005/8/layout/radial1"/>
    <dgm:cxn modelId="{8A97FE45-E764-4356-AADB-F1052E8E1CD1}" type="presParOf" srcId="{30787D30-131D-4D7B-832A-2F7201FAE164}" destId="{090A1799-08DA-4942-BA06-BD5740572C05}" srcOrd="9" destOrd="0" presId="urn:microsoft.com/office/officeart/2005/8/layout/radial1"/>
    <dgm:cxn modelId="{CE5F1F2A-DAA9-414A-BE64-868B09A718A0}" type="presParOf" srcId="{090A1799-08DA-4942-BA06-BD5740572C05}" destId="{FB16C210-CCFE-43A3-BF5E-15F86EB5ED2F}" srcOrd="0" destOrd="0" presId="urn:microsoft.com/office/officeart/2005/8/layout/radial1"/>
    <dgm:cxn modelId="{34A9F895-0C51-4BAE-A119-EF522DC45CF9}" type="presParOf" srcId="{30787D30-131D-4D7B-832A-2F7201FAE164}" destId="{EAF89CFE-3DD5-49A5-95C7-FA46092C3EDE}" srcOrd="10" destOrd="0" presId="urn:microsoft.com/office/officeart/2005/8/layout/radial1"/>
    <dgm:cxn modelId="{61A40FC5-749C-4CEE-8CA0-05D886B9A158}" type="presParOf" srcId="{30787D30-131D-4D7B-832A-2F7201FAE164}" destId="{5550F838-4DA9-4732-8AE0-471199050DCC}" srcOrd="11" destOrd="0" presId="urn:microsoft.com/office/officeart/2005/8/layout/radial1"/>
    <dgm:cxn modelId="{3FAFC6F1-FF57-4CA8-94D7-79643CF71F96}" type="presParOf" srcId="{5550F838-4DA9-4732-8AE0-471199050DCC}" destId="{D7442612-2593-4C0A-931C-1B5905174556}" srcOrd="0" destOrd="0" presId="urn:microsoft.com/office/officeart/2005/8/layout/radial1"/>
    <dgm:cxn modelId="{81E5DBEB-2939-4C6B-832C-EF70B12A202E}" type="presParOf" srcId="{30787D30-131D-4D7B-832A-2F7201FAE164}" destId="{970C5B0C-2870-4B07-80F1-F294050898E2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A50A0-911E-4B37-AE15-FA119E521EA8}">
      <dsp:nvSpPr>
        <dsp:cNvPr id="0" name=""/>
        <dsp:cNvSpPr/>
      </dsp:nvSpPr>
      <dsp:spPr>
        <a:xfrm>
          <a:off x="2446197" y="1748597"/>
          <a:ext cx="2215665" cy="2068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</a:rPr>
            <a:t>Психологічна 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2770674" y="2051589"/>
        <a:ext cx="1566711" cy="1462973"/>
      </dsp:txXfrm>
    </dsp:sp>
    <dsp:sp modelId="{830FEEEB-F652-4861-A633-0B78CB9B0743}">
      <dsp:nvSpPr>
        <dsp:cNvPr id="0" name=""/>
        <dsp:cNvSpPr/>
      </dsp:nvSpPr>
      <dsp:spPr>
        <a:xfrm rot="16156412">
          <a:off x="3489841" y="1678446"/>
          <a:ext cx="100864" cy="39590"/>
        </a:xfrm>
        <a:custGeom>
          <a:avLst/>
          <a:gdLst/>
          <a:ahLst/>
          <a:cxnLst/>
          <a:rect l="0" t="0" r="0" b="0"/>
          <a:pathLst>
            <a:path>
              <a:moveTo>
                <a:pt x="0" y="19795"/>
              </a:moveTo>
              <a:lnTo>
                <a:pt x="100864" y="197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37752" y="1695720"/>
        <a:ext cx="5043" cy="5043"/>
      </dsp:txXfrm>
    </dsp:sp>
    <dsp:sp modelId="{C114D800-23AB-4C1E-8F54-2E444F8A2FEF}">
      <dsp:nvSpPr>
        <dsp:cNvPr id="0" name=""/>
        <dsp:cNvSpPr/>
      </dsp:nvSpPr>
      <dsp:spPr>
        <a:xfrm>
          <a:off x="2582075" y="-107646"/>
          <a:ext cx="1892860" cy="175552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6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Збільшення часу перебування в Інтернеті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2859278" y="149444"/>
        <a:ext cx="1338454" cy="1241341"/>
      </dsp:txXfrm>
    </dsp:sp>
    <dsp:sp modelId="{62F74473-9471-492C-A8B4-291F03C4D72E}">
      <dsp:nvSpPr>
        <dsp:cNvPr id="0" name=""/>
        <dsp:cNvSpPr/>
      </dsp:nvSpPr>
      <dsp:spPr>
        <a:xfrm rot="19736022">
          <a:off x="4458342" y="2106770"/>
          <a:ext cx="370894" cy="39590"/>
        </a:xfrm>
        <a:custGeom>
          <a:avLst/>
          <a:gdLst/>
          <a:ahLst/>
          <a:cxnLst/>
          <a:rect l="0" t="0" r="0" b="0"/>
          <a:pathLst>
            <a:path>
              <a:moveTo>
                <a:pt x="0" y="19795"/>
              </a:moveTo>
              <a:lnTo>
                <a:pt x="370894" y="197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34516" y="2117293"/>
        <a:ext cx="18544" cy="18544"/>
      </dsp:txXfrm>
    </dsp:sp>
    <dsp:sp modelId="{FCE3767D-BE17-4443-9DCE-66B68A984774}">
      <dsp:nvSpPr>
        <dsp:cNvPr id="0" name=""/>
        <dsp:cNvSpPr/>
      </dsp:nvSpPr>
      <dsp:spPr>
        <a:xfrm>
          <a:off x="4656357" y="620910"/>
          <a:ext cx="1916188" cy="1841783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rgbClr val="002060"/>
              </a:solidFill>
            </a:rPr>
            <a:t>Ризик</a:t>
          </a:r>
          <a:r>
            <a:rPr lang="uk-UA" sz="1300" kern="1200" dirty="0" smtClean="0">
              <a:solidFill>
                <a:srgbClr val="002060"/>
              </a:solidFill>
            </a:rPr>
            <a:t> </a:t>
          </a:r>
          <a:r>
            <a:rPr kumimoji="0" lang="ru-RU" sz="13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втрати</a:t>
          </a:r>
          <a:r>
            <a:rPr kumimoji="0" lang="ru-RU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sz="13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соціальних</a:t>
          </a:r>
          <a:r>
            <a:rPr kumimoji="0" lang="ru-RU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sz="13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зв</a:t>
          </a:r>
          <a:r>
            <a:rPr kumimoji="0" lang="ru-RU" sz="13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  <a:cs typeface="Helvetica"/>
            </a:rPr>
            <a:t>‛</a:t>
          </a:r>
          <a:r>
            <a:rPr kumimoji="0" lang="ru-RU" sz="13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язків</a:t>
          </a:r>
          <a:r>
            <a:rPr kumimoji="0" lang="ru-RU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та </a:t>
          </a:r>
          <a:r>
            <a:rPr kumimoji="0" lang="ru-RU" sz="13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життєвих</a:t>
          </a:r>
          <a:r>
            <a:rPr kumimoji="0" lang="ru-RU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sz="13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інтересів</a:t>
          </a:r>
          <a:r>
            <a:rPr kumimoji="0" lang="ru-RU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endParaRPr lang="ru-RU" sz="1300" kern="1200" dirty="0">
            <a:solidFill>
              <a:srgbClr val="002060"/>
            </a:solidFill>
          </a:endParaRPr>
        </a:p>
      </dsp:txBody>
      <dsp:txXfrm>
        <a:off x="4936976" y="890633"/>
        <a:ext cx="1354950" cy="1302337"/>
      </dsp:txXfrm>
    </dsp:sp>
    <dsp:sp modelId="{854E2746-D0EB-42C9-BA11-563437139EF1}">
      <dsp:nvSpPr>
        <dsp:cNvPr id="0" name=""/>
        <dsp:cNvSpPr/>
      </dsp:nvSpPr>
      <dsp:spPr>
        <a:xfrm rot="1796875">
          <a:off x="4462826" y="3433675"/>
          <a:ext cx="509602" cy="39590"/>
        </a:xfrm>
        <a:custGeom>
          <a:avLst/>
          <a:gdLst/>
          <a:ahLst/>
          <a:cxnLst/>
          <a:rect l="0" t="0" r="0" b="0"/>
          <a:pathLst>
            <a:path>
              <a:moveTo>
                <a:pt x="0" y="19795"/>
              </a:moveTo>
              <a:lnTo>
                <a:pt x="509602" y="197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04887" y="3440730"/>
        <a:ext cx="25480" cy="25480"/>
      </dsp:txXfrm>
    </dsp:sp>
    <dsp:sp modelId="{8E959A55-A0F8-4628-8793-4EA19E8656F1}">
      <dsp:nvSpPr>
        <dsp:cNvPr id="0" name=""/>
        <dsp:cNvSpPr/>
      </dsp:nvSpPr>
      <dsp:spPr>
        <a:xfrm>
          <a:off x="4788151" y="3182272"/>
          <a:ext cx="1912107" cy="172529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Втомленість,  в</a:t>
          </a:r>
          <a:r>
            <a:rPr kumimoji="0" lang="en-US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`</a:t>
          </a:r>
          <a:r>
            <a:rPr kumimoji="0" lang="uk-UA" sz="13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ялість</a:t>
          </a:r>
          <a:r>
            <a:rPr kumimoji="0" lang="uk-UA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,  депресія</a:t>
          </a:r>
          <a:endParaRPr lang="ru-RU" sz="1300" kern="1200" dirty="0">
            <a:solidFill>
              <a:srgbClr val="002060"/>
            </a:solidFill>
          </a:endParaRPr>
        </a:p>
      </dsp:txBody>
      <dsp:txXfrm>
        <a:off x="5068173" y="3434936"/>
        <a:ext cx="1352063" cy="1219970"/>
      </dsp:txXfrm>
    </dsp:sp>
    <dsp:sp modelId="{81FBCCCB-0F7A-465B-88F8-BA16853CE06B}">
      <dsp:nvSpPr>
        <dsp:cNvPr id="0" name=""/>
        <dsp:cNvSpPr/>
      </dsp:nvSpPr>
      <dsp:spPr>
        <a:xfrm rot="5421784">
          <a:off x="3520165" y="3824878"/>
          <a:ext cx="54273" cy="39590"/>
        </a:xfrm>
        <a:custGeom>
          <a:avLst/>
          <a:gdLst/>
          <a:ahLst/>
          <a:cxnLst/>
          <a:rect l="0" t="0" r="0" b="0"/>
          <a:pathLst>
            <a:path>
              <a:moveTo>
                <a:pt x="0" y="19795"/>
              </a:moveTo>
              <a:lnTo>
                <a:pt x="54273" y="197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45945" y="3843316"/>
        <a:ext cx="2713" cy="2713"/>
      </dsp:txXfrm>
    </dsp:sp>
    <dsp:sp modelId="{8B4B1771-1B53-4EC8-BE49-CB578A2BABC8}">
      <dsp:nvSpPr>
        <dsp:cNvPr id="0" name=""/>
        <dsp:cNvSpPr/>
      </dsp:nvSpPr>
      <dsp:spPr>
        <a:xfrm>
          <a:off x="2584354" y="3871792"/>
          <a:ext cx="1913839" cy="184849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Очікування сеансу Інтернету</a:t>
          </a:r>
          <a:endParaRPr lang="ru-RU" sz="1300" kern="1200" dirty="0">
            <a:solidFill>
              <a:srgbClr val="002060"/>
            </a:solidFill>
          </a:endParaRPr>
        </a:p>
      </dsp:txBody>
      <dsp:txXfrm>
        <a:off x="2864629" y="4142497"/>
        <a:ext cx="1353289" cy="1307082"/>
      </dsp:txXfrm>
    </dsp:sp>
    <dsp:sp modelId="{B91E8C82-A3D0-4162-8928-8A2C047F35C6}">
      <dsp:nvSpPr>
        <dsp:cNvPr id="0" name=""/>
        <dsp:cNvSpPr/>
      </dsp:nvSpPr>
      <dsp:spPr>
        <a:xfrm rot="9013783">
          <a:off x="2326034" y="3378958"/>
          <a:ext cx="303335" cy="39590"/>
        </a:xfrm>
        <a:custGeom>
          <a:avLst/>
          <a:gdLst/>
          <a:ahLst/>
          <a:cxnLst/>
          <a:rect l="0" t="0" r="0" b="0"/>
          <a:pathLst>
            <a:path>
              <a:moveTo>
                <a:pt x="0" y="19795"/>
              </a:moveTo>
              <a:lnTo>
                <a:pt x="303335" y="197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470119" y="3391170"/>
        <a:ext cx="15166" cy="15166"/>
      </dsp:txXfrm>
    </dsp:sp>
    <dsp:sp modelId="{A4540657-B9DB-4B99-AE58-99F263B146AD}">
      <dsp:nvSpPr>
        <dsp:cNvPr id="0" name=""/>
        <dsp:cNvSpPr/>
      </dsp:nvSpPr>
      <dsp:spPr>
        <a:xfrm>
          <a:off x="517819" y="3032329"/>
          <a:ext cx="1973017" cy="184642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Ейфорія під час перебування в Інтернеті</a:t>
          </a:r>
          <a:endParaRPr kumimoji="0" lang="ru-RU" sz="13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sp:txBody>
      <dsp:txXfrm>
        <a:off x="806761" y="3302731"/>
        <a:ext cx="1395133" cy="1305617"/>
      </dsp:txXfrm>
    </dsp:sp>
    <dsp:sp modelId="{D8D539CE-59D5-4868-A5D9-9C9632DB688F}">
      <dsp:nvSpPr>
        <dsp:cNvPr id="0" name=""/>
        <dsp:cNvSpPr/>
      </dsp:nvSpPr>
      <dsp:spPr>
        <a:xfrm rot="12505213">
          <a:off x="2170825" y="2137036"/>
          <a:ext cx="451930" cy="39590"/>
        </a:xfrm>
        <a:custGeom>
          <a:avLst/>
          <a:gdLst/>
          <a:ahLst/>
          <a:cxnLst/>
          <a:rect l="0" t="0" r="0" b="0"/>
          <a:pathLst>
            <a:path>
              <a:moveTo>
                <a:pt x="0" y="19795"/>
              </a:moveTo>
              <a:lnTo>
                <a:pt x="451930" y="197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385492" y="2145533"/>
        <a:ext cx="22596" cy="22596"/>
      </dsp:txXfrm>
    </dsp:sp>
    <dsp:sp modelId="{3B254E7F-FB9D-47C2-96FC-0393669775D2}">
      <dsp:nvSpPr>
        <dsp:cNvPr id="0" name=""/>
        <dsp:cNvSpPr/>
      </dsp:nvSpPr>
      <dsp:spPr>
        <a:xfrm>
          <a:off x="485647" y="748745"/>
          <a:ext cx="1832709" cy="17395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002060"/>
              </a:solidFill>
            </a:rPr>
            <a:t>Брехливість</a:t>
          </a:r>
          <a:r>
            <a:rPr lang="uk-UA" sz="1400" kern="1200" dirty="0" smtClean="0">
              <a:solidFill>
                <a:srgbClr val="002060"/>
              </a:solidFill>
            </a:rPr>
            <a:t> </a:t>
          </a:r>
          <a:r>
            <a:rPr kumimoji="0" lang="ru-RU" sz="14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у </a:t>
          </a:r>
          <a:r>
            <a:rPr kumimoji="0" lang="ru-RU" sz="14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відношеннях</a:t>
          </a:r>
          <a:r>
            <a:rPr kumimoji="0" lang="ru-RU" sz="14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з батьками, педагогами, з метою </a:t>
          </a:r>
          <a:r>
            <a:rPr kumimoji="0" lang="ru-RU" sz="14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приховати</a:t>
          </a:r>
          <a:r>
            <a:rPr kumimoji="0" lang="ru-RU" sz="14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sz="14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захоплення</a:t>
          </a:r>
          <a:r>
            <a:rPr kumimoji="0" lang="ru-RU" sz="14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sz="14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Інтернетом</a:t>
          </a:r>
          <a:r>
            <a:rPr kumimoji="0" lang="ru-RU" sz="14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754041" y="1003490"/>
        <a:ext cx="1295921" cy="12300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D3842-A9CD-454F-997B-A217CE996C54}">
      <dsp:nvSpPr>
        <dsp:cNvPr id="0" name=""/>
        <dsp:cNvSpPr/>
      </dsp:nvSpPr>
      <dsp:spPr>
        <a:xfrm>
          <a:off x="3144814" y="2035221"/>
          <a:ext cx="2065051" cy="1992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</a:rPr>
            <a:t>Фізіологічна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3447234" y="2327027"/>
        <a:ext cx="1460211" cy="1408963"/>
      </dsp:txXfrm>
    </dsp:sp>
    <dsp:sp modelId="{EE863ADD-F476-444D-A581-2F0579366C95}">
      <dsp:nvSpPr>
        <dsp:cNvPr id="0" name=""/>
        <dsp:cNvSpPr/>
      </dsp:nvSpPr>
      <dsp:spPr>
        <a:xfrm rot="16200000">
          <a:off x="4074983" y="1914944"/>
          <a:ext cx="204714" cy="35840"/>
        </a:xfrm>
        <a:custGeom>
          <a:avLst/>
          <a:gdLst/>
          <a:ahLst/>
          <a:cxnLst/>
          <a:rect l="0" t="0" r="0" b="0"/>
          <a:pathLst>
            <a:path>
              <a:moveTo>
                <a:pt x="0" y="17920"/>
              </a:moveTo>
              <a:lnTo>
                <a:pt x="204714" y="179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72222" y="1927746"/>
        <a:ext cx="10235" cy="10235"/>
      </dsp:txXfrm>
    </dsp:sp>
    <dsp:sp modelId="{A76649E6-A980-4B4A-880A-BBAFBD690F60}">
      <dsp:nvSpPr>
        <dsp:cNvPr id="0" name=""/>
        <dsp:cNvSpPr/>
      </dsp:nvSpPr>
      <dsp:spPr>
        <a:xfrm>
          <a:off x="3231876" y="-89177"/>
          <a:ext cx="1890927" cy="1919684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Порушення сну</a:t>
          </a:r>
          <a:endParaRPr kumimoji="0" lang="ru-RU" sz="18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sp:txBody>
      <dsp:txXfrm>
        <a:off x="3508796" y="191954"/>
        <a:ext cx="1337087" cy="1357422"/>
      </dsp:txXfrm>
    </dsp:sp>
    <dsp:sp modelId="{735CED15-C7B4-4966-887B-85A4F8025E90}">
      <dsp:nvSpPr>
        <dsp:cNvPr id="0" name=""/>
        <dsp:cNvSpPr/>
      </dsp:nvSpPr>
      <dsp:spPr>
        <a:xfrm rot="19800000">
          <a:off x="5053467" y="2465091"/>
          <a:ext cx="147797" cy="35840"/>
        </a:xfrm>
        <a:custGeom>
          <a:avLst/>
          <a:gdLst/>
          <a:ahLst/>
          <a:cxnLst/>
          <a:rect l="0" t="0" r="0" b="0"/>
          <a:pathLst>
            <a:path>
              <a:moveTo>
                <a:pt x="0" y="17920"/>
              </a:moveTo>
              <a:lnTo>
                <a:pt x="147797" y="179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23670" y="2479316"/>
        <a:ext cx="7389" cy="7389"/>
      </dsp:txXfrm>
    </dsp:sp>
    <dsp:sp modelId="{2419AF9B-2D25-4BBB-AB94-2F1CF527B9DB}">
      <dsp:nvSpPr>
        <dsp:cNvPr id="0" name=""/>
        <dsp:cNvSpPr/>
      </dsp:nvSpPr>
      <dsp:spPr>
        <a:xfrm>
          <a:off x="5044129" y="1001406"/>
          <a:ext cx="2009113" cy="1899361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Недотримання режиму дня</a:t>
          </a:r>
          <a:endParaRPr kumimoji="0" lang="ru-RU" sz="18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sp:txBody>
      <dsp:txXfrm>
        <a:off x="5338357" y="1279561"/>
        <a:ext cx="1420657" cy="1343051"/>
      </dsp:txXfrm>
    </dsp:sp>
    <dsp:sp modelId="{A5C164EF-BFC1-4C8D-9B17-D8A4F22BFB12}">
      <dsp:nvSpPr>
        <dsp:cNvPr id="0" name=""/>
        <dsp:cNvSpPr/>
      </dsp:nvSpPr>
      <dsp:spPr>
        <a:xfrm rot="1800000">
          <a:off x="5051606" y="3569032"/>
          <a:ext cx="175579" cy="35840"/>
        </a:xfrm>
        <a:custGeom>
          <a:avLst/>
          <a:gdLst/>
          <a:ahLst/>
          <a:cxnLst/>
          <a:rect l="0" t="0" r="0" b="0"/>
          <a:pathLst>
            <a:path>
              <a:moveTo>
                <a:pt x="0" y="17920"/>
              </a:moveTo>
              <a:lnTo>
                <a:pt x="175579" y="179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35006" y="3582563"/>
        <a:ext cx="8778" cy="8778"/>
      </dsp:txXfrm>
    </dsp:sp>
    <dsp:sp modelId="{9C9811F9-4238-4133-BEE7-F4C7E6D0713E}">
      <dsp:nvSpPr>
        <dsp:cNvPr id="0" name=""/>
        <dsp:cNvSpPr/>
      </dsp:nvSpPr>
      <dsp:spPr>
        <a:xfrm>
          <a:off x="5093418" y="3128129"/>
          <a:ext cx="1910536" cy="19676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Болі в спині, порушення режиму </a:t>
          </a:r>
          <a:r>
            <a:rPr kumimoji="0" lang="uk-UA" sz="18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харчуваня</a:t>
          </a:r>
          <a:endParaRPr kumimoji="0" lang="ru-RU" sz="18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sp:txBody>
      <dsp:txXfrm>
        <a:off x="5373210" y="3416278"/>
        <a:ext cx="1350952" cy="1391305"/>
      </dsp:txXfrm>
    </dsp:sp>
    <dsp:sp modelId="{2D3DB8FD-B72A-4BF4-B79B-DA12A551803B}">
      <dsp:nvSpPr>
        <dsp:cNvPr id="0" name=""/>
        <dsp:cNvSpPr/>
      </dsp:nvSpPr>
      <dsp:spPr>
        <a:xfrm rot="5400000">
          <a:off x="4059628" y="4127588"/>
          <a:ext cx="235422" cy="35840"/>
        </a:xfrm>
        <a:custGeom>
          <a:avLst/>
          <a:gdLst/>
          <a:ahLst/>
          <a:cxnLst/>
          <a:rect l="0" t="0" r="0" b="0"/>
          <a:pathLst>
            <a:path>
              <a:moveTo>
                <a:pt x="0" y="17920"/>
              </a:moveTo>
              <a:lnTo>
                <a:pt x="235422" y="179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71454" y="4139623"/>
        <a:ext cx="11771" cy="11771"/>
      </dsp:txXfrm>
    </dsp:sp>
    <dsp:sp modelId="{F761516C-3A5F-4CD9-AAD7-B791FB423E73}">
      <dsp:nvSpPr>
        <dsp:cNvPr id="0" name=""/>
        <dsp:cNvSpPr/>
      </dsp:nvSpPr>
      <dsp:spPr>
        <a:xfrm>
          <a:off x="3168931" y="4263220"/>
          <a:ext cx="2016817" cy="185826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Головні болі</a:t>
          </a:r>
          <a:endParaRPr kumimoji="0" lang="ru-RU" sz="18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sp:txBody>
      <dsp:txXfrm>
        <a:off x="3464287" y="4535357"/>
        <a:ext cx="1426105" cy="1313993"/>
      </dsp:txXfrm>
    </dsp:sp>
    <dsp:sp modelId="{090A1799-08DA-4942-BA06-BD5740572C05}">
      <dsp:nvSpPr>
        <dsp:cNvPr id="0" name=""/>
        <dsp:cNvSpPr/>
      </dsp:nvSpPr>
      <dsp:spPr>
        <a:xfrm rot="9000000">
          <a:off x="3181682" y="3554512"/>
          <a:ext cx="117500" cy="35840"/>
        </a:xfrm>
        <a:custGeom>
          <a:avLst/>
          <a:gdLst/>
          <a:ahLst/>
          <a:cxnLst/>
          <a:rect l="0" t="0" r="0" b="0"/>
          <a:pathLst>
            <a:path>
              <a:moveTo>
                <a:pt x="0" y="17920"/>
              </a:moveTo>
              <a:lnTo>
                <a:pt x="117500" y="179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37495" y="3569495"/>
        <a:ext cx="5875" cy="5875"/>
      </dsp:txXfrm>
    </dsp:sp>
    <dsp:sp modelId="{EAF89CFE-3DD5-49A5-95C7-FA46092C3EDE}">
      <dsp:nvSpPr>
        <dsp:cNvPr id="0" name=""/>
        <dsp:cNvSpPr/>
      </dsp:nvSpPr>
      <dsp:spPr>
        <a:xfrm>
          <a:off x="1285539" y="3092307"/>
          <a:ext cx="2040909" cy="20392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Сухість очей</a:t>
          </a:r>
          <a:endParaRPr kumimoji="0" lang="ru-RU" sz="18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sp:txBody>
      <dsp:txXfrm>
        <a:off x="1584423" y="3390948"/>
        <a:ext cx="1443141" cy="1441967"/>
      </dsp:txXfrm>
    </dsp:sp>
    <dsp:sp modelId="{5550F838-4DA9-4732-8AE0-471199050DCC}">
      <dsp:nvSpPr>
        <dsp:cNvPr id="0" name=""/>
        <dsp:cNvSpPr/>
      </dsp:nvSpPr>
      <dsp:spPr>
        <a:xfrm rot="12600000">
          <a:off x="3140688" y="2461681"/>
          <a:ext cx="161437" cy="35840"/>
        </a:xfrm>
        <a:custGeom>
          <a:avLst/>
          <a:gdLst/>
          <a:ahLst/>
          <a:cxnLst/>
          <a:rect l="0" t="0" r="0" b="0"/>
          <a:pathLst>
            <a:path>
              <a:moveTo>
                <a:pt x="0" y="17920"/>
              </a:moveTo>
              <a:lnTo>
                <a:pt x="161437" y="179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17371" y="2475565"/>
        <a:ext cx="8071" cy="8071"/>
      </dsp:txXfrm>
    </dsp:sp>
    <dsp:sp modelId="{970C5B0C-2870-4B07-80F1-F294050898E2}">
      <dsp:nvSpPr>
        <dsp:cNvPr id="0" name=""/>
        <dsp:cNvSpPr/>
      </dsp:nvSpPr>
      <dsp:spPr>
        <a:xfrm>
          <a:off x="1318132" y="1007142"/>
          <a:ext cx="1975722" cy="18878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Фізична втомленість</a:t>
          </a:r>
          <a:endParaRPr kumimoji="0" lang="ru-RU" sz="18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sp:txBody>
      <dsp:txXfrm>
        <a:off x="1607470" y="1283617"/>
        <a:ext cx="1397046" cy="1334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93047" y="878684"/>
            <a:ext cx="4614475" cy="2308324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sz="7200" b="1" dirty="0" smtClean="0">
                <a:ln w="3175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Безпека в Інтернеті</a:t>
            </a:r>
            <a:endParaRPr lang="ru-RU" sz="7200" b="1" dirty="0">
              <a:ln w="3175">
                <a:solidFill>
                  <a:schemeClr val="accent5">
                    <a:lumMod val="75000"/>
                  </a:schemeClr>
                </a:solidFill>
              </a:ln>
              <a:solidFill>
                <a:srgbClr val="C00000"/>
              </a:solidFill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444129585"/>
              </p:ext>
            </p:extLst>
          </p:nvPr>
        </p:nvGraphicFramePr>
        <p:xfrm>
          <a:off x="300251" y="412845"/>
          <a:ext cx="8338782" cy="6032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913963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" name="Рисунок 4" descr="000.jpg"/>
          <p:cNvPicPr>
            <a:picLocks noChangeAspect="1"/>
          </p:cNvPicPr>
          <p:nvPr/>
        </p:nvPicPr>
        <p:blipFill rotWithShape="1">
          <a:blip r:embed="rId3" cstate="print"/>
          <a:srcRect l="-2" r="13737"/>
          <a:stretch/>
        </p:blipFill>
        <p:spPr>
          <a:xfrm>
            <a:off x="0" y="0"/>
            <a:ext cx="9130352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17157" y="673722"/>
            <a:ext cx="4568067" cy="370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Діти з </a:t>
            </a:r>
            <a:r>
              <a:rPr lang="uk-UA" sz="23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7-10 років</a:t>
            </a:r>
            <a: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-15-25 хвилин;</a:t>
            </a:r>
            <a:b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endParaRPr lang="ru-RU" sz="2300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Діти з </a:t>
            </a:r>
            <a:r>
              <a:rPr lang="uk-UA" sz="23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11-14 років</a:t>
            </a:r>
            <a:r>
              <a:rPr lang="uk-UA" sz="2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- від 30 до 40    </a:t>
            </a: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хвилин</a:t>
            </a:r>
            <a: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;</a:t>
            </a:r>
            <a:b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endParaRPr lang="ru-RU" sz="23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 Підліткам </a:t>
            </a:r>
            <a:r>
              <a:rPr lang="uk-UA" sz="23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до 16 років </a:t>
            </a:r>
            <a: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не </a:t>
            </a:r>
            <a:endParaRPr lang="uk-UA" sz="2300" b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300" b="1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uk-UA" sz="2300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     більше </a:t>
            </a:r>
            <a: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2-х годин;</a:t>
            </a:r>
            <a:b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endParaRPr lang="ru-RU" sz="23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           Підліткам </a:t>
            </a:r>
            <a:r>
              <a:rPr lang="uk-UA" sz="23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старше </a:t>
            </a:r>
            <a:endParaRPr lang="uk-UA" sz="23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3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                16 </a:t>
            </a:r>
            <a:r>
              <a:rPr lang="uk-UA" sz="23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років </a:t>
            </a:r>
            <a: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- 2- 4 години </a:t>
            </a:r>
            <a:r>
              <a:rPr lang="uk-UA" sz="2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                                         </a:t>
            </a: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uk-UA" sz="2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                 з </a:t>
            </a:r>
            <a:r>
              <a:rPr lang="ru-RU" sz="23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перервами</a:t>
            </a:r>
            <a:r>
              <a:rPr lang="ru-RU" sz="2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;</a:t>
            </a:r>
            <a:endParaRPr lang="ru-RU" sz="23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43090" y="10942"/>
            <a:ext cx="4476466" cy="662781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Слідкуйте за часом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121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25" t="26467" r="31791" b="36120"/>
          <a:stretch/>
        </p:blipFill>
        <p:spPr>
          <a:xfrm>
            <a:off x="5117910" y="3853751"/>
            <a:ext cx="3739487" cy="24242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9434" y="415339"/>
            <a:ext cx="496096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Правила </a:t>
            </a:r>
            <a:r>
              <a:rPr lang="ru-RU" sz="2800" dirty="0" err="1">
                <a:solidFill>
                  <a:srgbClr val="C00000"/>
                </a:solidFill>
              </a:rPr>
              <a:t>безпечного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Інтернету</a:t>
            </a:r>
            <a:r>
              <a:rPr lang="ru-RU" dirty="0"/>
              <a:t/>
            </a:r>
            <a:br>
              <a:rPr lang="ru-RU" dirty="0"/>
            </a:br>
            <a:r>
              <a:rPr lang="ru-RU" sz="2400" dirty="0">
                <a:solidFill>
                  <a:srgbClr val="002060"/>
                </a:solidFill>
              </a:rPr>
              <a:t>Не </a:t>
            </a:r>
            <a:r>
              <a:rPr lang="ru-RU" sz="2400" dirty="0" err="1">
                <a:solidFill>
                  <a:srgbClr val="002060"/>
                </a:solidFill>
              </a:rPr>
              <a:t>розповідати</a:t>
            </a:r>
            <a:r>
              <a:rPr lang="ru-RU" sz="2400" dirty="0">
                <a:solidFill>
                  <a:srgbClr val="002060"/>
                </a:solidFill>
              </a:rPr>
              <a:t> чужим людям </a:t>
            </a:r>
            <a:r>
              <a:rPr lang="ru-RU" sz="2400" dirty="0" err="1">
                <a:solidFill>
                  <a:srgbClr val="002060"/>
                </a:solidFill>
              </a:rPr>
              <a:t>особисту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конфіденційну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інформацію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 err="1">
                <a:solidFill>
                  <a:srgbClr val="002060"/>
                </a:solidFill>
              </a:rPr>
              <a:t>Користуватися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антивірусами</a:t>
            </a:r>
            <a:r>
              <a:rPr lang="ru-RU" sz="2400" dirty="0">
                <a:solidFill>
                  <a:srgbClr val="002060"/>
                </a:solidFill>
              </a:rPr>
              <a:t>,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В </a:t>
            </a:r>
            <a:r>
              <a:rPr lang="ru-RU" sz="2400" dirty="0" err="1">
                <a:solidFill>
                  <a:srgbClr val="002060"/>
                </a:solidFill>
              </a:rPr>
              <a:t>жодному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випадку</a:t>
            </a:r>
            <a:r>
              <a:rPr lang="ru-RU" sz="2400" dirty="0">
                <a:solidFill>
                  <a:srgbClr val="002060"/>
                </a:solidFill>
              </a:rPr>
              <a:t> не </a:t>
            </a:r>
            <a:r>
              <a:rPr lang="ru-RU" sz="2400" dirty="0" err="1">
                <a:solidFill>
                  <a:srgbClr val="002060"/>
                </a:solidFill>
              </a:rPr>
              <a:t>залишати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ніде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номери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кредитних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карток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Не </a:t>
            </a:r>
            <a:r>
              <a:rPr lang="ru-RU" sz="2400" dirty="0" err="1">
                <a:solidFill>
                  <a:srgbClr val="002060"/>
                </a:solidFill>
              </a:rPr>
              <a:t>скачувати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що</a:t>
            </a:r>
            <a:r>
              <a:rPr lang="ru-RU" sz="2400" dirty="0">
                <a:solidFill>
                  <a:srgbClr val="002060"/>
                </a:solidFill>
              </a:rPr>
              <a:t> попало. Люди часто </a:t>
            </a:r>
            <a:r>
              <a:rPr lang="ru-RU" sz="2400" dirty="0" err="1">
                <a:solidFill>
                  <a:srgbClr val="002060"/>
                </a:solidFill>
              </a:rPr>
              <a:t>скачують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фільми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або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якесь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програмне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забезпечення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піратське</a:t>
            </a:r>
            <a:r>
              <a:rPr lang="ru-RU" sz="2400" dirty="0">
                <a:solidFill>
                  <a:srgbClr val="002060"/>
                </a:solidFill>
              </a:rPr>
              <a:t>, а разом з ним </a:t>
            </a:r>
            <a:r>
              <a:rPr lang="ru-RU" sz="2400" dirty="0" err="1">
                <a:solidFill>
                  <a:srgbClr val="002060"/>
                </a:solidFill>
              </a:rPr>
              <a:t>віруси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які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дають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можливість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зловмисникам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проникнути</a:t>
            </a:r>
            <a:r>
              <a:rPr lang="ru-RU" sz="2400" dirty="0">
                <a:solidFill>
                  <a:srgbClr val="002060"/>
                </a:solidFill>
              </a:rPr>
              <a:t> на </a:t>
            </a:r>
            <a:r>
              <a:rPr lang="ru-RU" sz="2400" dirty="0" err="1">
                <a:solidFill>
                  <a:srgbClr val="002060"/>
                </a:solidFill>
              </a:rPr>
              <a:t>цей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комп’ютер</a:t>
            </a:r>
            <a:r>
              <a:rPr lang="ru-RU" sz="2400" dirty="0">
                <a:solidFill>
                  <a:srgbClr val="002060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xmlns="" val="42302193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8490" y="520511"/>
            <a:ext cx="791570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C00000"/>
                </a:solidFill>
              </a:rPr>
              <a:t>Поради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щодо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безпечного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endParaRPr lang="ru-RU" sz="3200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dirty="0" err="1" smtClean="0">
                <a:solidFill>
                  <a:srgbClr val="C00000"/>
                </a:solidFill>
              </a:rPr>
              <a:t>користування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Інтернетом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endParaRPr lang="ru-RU" sz="3200" dirty="0" smtClean="0">
              <a:solidFill>
                <a:srgbClr val="C00000"/>
              </a:solidFill>
            </a:endParaRPr>
          </a:p>
          <a:p>
            <a:r>
              <a:rPr lang="ru-RU" sz="2800" dirty="0" smtClean="0"/>
              <a:t>Обмежуй </a:t>
            </a:r>
            <a:r>
              <a:rPr lang="ru-RU" sz="2800" dirty="0" err="1"/>
              <a:t>свій</a:t>
            </a:r>
            <a:r>
              <a:rPr lang="ru-RU" sz="2800" dirty="0"/>
              <a:t> час </a:t>
            </a:r>
            <a:r>
              <a:rPr lang="ru-RU" sz="2800" dirty="0" err="1"/>
              <a:t>роботи</a:t>
            </a:r>
            <a:r>
              <a:rPr lang="ru-RU" sz="2800" dirty="0"/>
              <a:t> та </a:t>
            </a:r>
            <a:r>
              <a:rPr lang="ru-RU" sz="2800" dirty="0" err="1"/>
              <a:t>ігор</a:t>
            </a:r>
            <a:r>
              <a:rPr lang="ru-RU" sz="2800" dirty="0"/>
              <a:t> в </a:t>
            </a:r>
            <a:r>
              <a:rPr lang="ru-RU" sz="2800" dirty="0" err="1"/>
              <a:t>Інтернеті</a:t>
            </a:r>
            <a:r>
              <a:rPr lang="ru-RU" sz="2800" dirty="0"/>
              <a:t>. Батьки </a:t>
            </a:r>
            <a:r>
              <a:rPr lang="ru-RU" sz="2800" dirty="0" err="1"/>
              <a:t>мають</a:t>
            </a:r>
            <a:r>
              <a:rPr lang="ru-RU" sz="2800" dirty="0"/>
              <a:t> знати, </a:t>
            </a:r>
            <a:r>
              <a:rPr lang="ru-RU" sz="2800" dirty="0" err="1"/>
              <a:t>чим</a:t>
            </a:r>
            <a:r>
              <a:rPr lang="ru-RU" sz="2800" dirty="0"/>
              <a:t> </a:t>
            </a:r>
            <a:r>
              <a:rPr lang="ru-RU" sz="2800" dirty="0" err="1"/>
              <a:t>ти</a:t>
            </a:r>
            <a:r>
              <a:rPr lang="ru-RU" sz="2800" dirty="0"/>
              <a:t> </a:t>
            </a:r>
            <a:r>
              <a:rPr lang="ru-RU" sz="2800" dirty="0" err="1"/>
              <a:t>займаєшся</a:t>
            </a:r>
            <a:r>
              <a:rPr lang="ru-RU" sz="2800" dirty="0"/>
              <a:t>, коли </a:t>
            </a:r>
            <a:r>
              <a:rPr lang="ru-RU" sz="2800" dirty="0" err="1"/>
              <a:t>сидиш</a:t>
            </a:r>
            <a:r>
              <a:rPr lang="ru-RU" sz="2800" dirty="0"/>
              <a:t> </a:t>
            </a:r>
            <a:r>
              <a:rPr lang="ru-RU" sz="2800" dirty="0" err="1"/>
              <a:t>біля</a:t>
            </a:r>
            <a:r>
              <a:rPr lang="ru-RU" sz="2800" dirty="0"/>
              <a:t> </a:t>
            </a:r>
            <a:r>
              <a:rPr lang="ru-RU" sz="2800" dirty="0" err="1"/>
              <a:t>комп’ютера</a:t>
            </a:r>
            <a:r>
              <a:rPr lang="ru-RU" sz="2800" dirty="0"/>
              <a:t>! </a:t>
            </a:r>
            <a:endParaRPr lang="ru-RU" sz="2800" dirty="0" smtClean="0"/>
          </a:p>
          <a:p>
            <a:r>
              <a:rPr lang="ru-RU" sz="2800" dirty="0" err="1" smtClean="0"/>
              <a:t>Поводься</a:t>
            </a:r>
            <a:r>
              <a:rPr lang="ru-RU" sz="2800" dirty="0" smtClean="0"/>
              <a:t> </a:t>
            </a:r>
            <a:r>
              <a:rPr lang="ru-RU" sz="2800" dirty="0" err="1"/>
              <a:t>чемно</a:t>
            </a:r>
            <a:r>
              <a:rPr lang="ru-RU" sz="2800" dirty="0"/>
              <a:t> і не </a:t>
            </a:r>
            <a:r>
              <a:rPr lang="ru-RU" sz="2800" dirty="0" err="1"/>
              <a:t>ображай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в </a:t>
            </a:r>
            <a:r>
              <a:rPr lang="ru-RU" sz="2800" dirty="0" err="1"/>
              <a:t>Інтернеті</a:t>
            </a:r>
            <a:r>
              <a:rPr lang="ru-RU" sz="2800" dirty="0"/>
              <a:t>. </a:t>
            </a:r>
            <a:r>
              <a:rPr lang="ru-RU" sz="2800" dirty="0" err="1"/>
              <a:t>Тримай</a:t>
            </a:r>
            <a:r>
              <a:rPr lang="ru-RU" sz="2800" dirty="0"/>
              <a:t> </a:t>
            </a:r>
            <a:r>
              <a:rPr lang="ru-RU" sz="2800" dirty="0" err="1"/>
              <a:t>свій</a:t>
            </a:r>
            <a:r>
              <a:rPr lang="ru-RU" sz="2800" dirty="0"/>
              <a:t> пароль у </a:t>
            </a:r>
            <a:r>
              <a:rPr lang="ru-RU" sz="2800" dirty="0" err="1"/>
              <a:t>таємниці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err="1" smtClean="0"/>
              <a:t>Якщо</a:t>
            </a:r>
            <a:r>
              <a:rPr lang="ru-RU" sz="2800" dirty="0" smtClean="0"/>
              <a:t> </a:t>
            </a:r>
            <a:r>
              <a:rPr lang="ru-RU" sz="2800" dirty="0" err="1"/>
              <a:t>опинишся</a:t>
            </a:r>
            <a:r>
              <a:rPr lang="ru-RU" sz="2800" dirty="0"/>
              <a:t> у </a:t>
            </a:r>
            <a:r>
              <a:rPr lang="ru-RU" sz="2800" dirty="0" err="1"/>
              <a:t>складній</a:t>
            </a:r>
            <a:r>
              <a:rPr lang="ru-RU" sz="2800" dirty="0"/>
              <a:t> </a:t>
            </a:r>
            <a:r>
              <a:rPr lang="ru-RU" sz="2800" dirty="0" err="1"/>
              <a:t>ситуації</a:t>
            </a:r>
            <a:r>
              <a:rPr lang="ru-RU" sz="2800" dirty="0"/>
              <a:t>, поговори з батьками. </a:t>
            </a:r>
            <a:endParaRPr lang="ru-RU" sz="2800" dirty="0" smtClean="0"/>
          </a:p>
          <a:p>
            <a:r>
              <a:rPr lang="ru-RU" sz="2800" dirty="0" err="1" smtClean="0"/>
              <a:t>Залишай</a:t>
            </a:r>
            <a:r>
              <a:rPr lang="ru-RU" sz="2800" dirty="0" smtClean="0"/>
              <a:t> </a:t>
            </a:r>
            <a:r>
              <a:rPr lang="ru-RU" sz="2800" dirty="0" err="1" smtClean="0"/>
              <a:t>небезпечні</a:t>
            </a:r>
            <a:r>
              <a:rPr lang="ru-RU" sz="2800" dirty="0" smtClean="0"/>
              <a:t> </a:t>
            </a:r>
            <a:r>
              <a:rPr lang="en-US" sz="2800" dirty="0" smtClean="0"/>
              <a:t>web-</a:t>
            </a:r>
            <a:r>
              <a:rPr lang="ru-RU" sz="2800" dirty="0" err="1"/>
              <a:t>сайти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err="1" smtClean="0"/>
              <a:t>Ніколи</a:t>
            </a:r>
            <a:r>
              <a:rPr lang="ru-RU" sz="2800" dirty="0" smtClean="0"/>
              <a:t> </a:t>
            </a:r>
            <a:r>
              <a:rPr lang="ru-RU" sz="2800" dirty="0"/>
              <a:t>не давай </a:t>
            </a:r>
            <a:r>
              <a:rPr lang="ru-RU" sz="2800" dirty="0" err="1"/>
              <a:t>незнайомим</a:t>
            </a:r>
            <a:r>
              <a:rPr lang="ru-RU" sz="2800" dirty="0"/>
              <a:t> людям </a:t>
            </a:r>
            <a:r>
              <a:rPr lang="ru-RU" sz="2800" dirty="0" err="1"/>
              <a:t>повне</a:t>
            </a:r>
            <a:r>
              <a:rPr lang="ru-RU" sz="2800" dirty="0"/>
              <a:t> </a:t>
            </a:r>
            <a:r>
              <a:rPr lang="ru-RU" sz="2800" dirty="0" err="1"/>
              <a:t>ім'я</a:t>
            </a:r>
            <a:r>
              <a:rPr lang="ru-RU" sz="2800" dirty="0"/>
              <a:t>, адресу, номер </a:t>
            </a:r>
            <a:r>
              <a:rPr lang="ru-RU" sz="2800" dirty="0" err="1"/>
              <a:t>школи</a:t>
            </a:r>
            <a:r>
              <a:rPr lang="ru-RU" sz="2800" dirty="0"/>
              <a:t>, </a:t>
            </a:r>
            <a:r>
              <a:rPr lang="ru-RU" sz="2800" dirty="0" err="1"/>
              <a:t>розклад</a:t>
            </a:r>
            <a:r>
              <a:rPr lang="ru-RU" sz="2800" dirty="0"/>
              <a:t> занять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відомості</a:t>
            </a:r>
            <a:r>
              <a:rPr lang="ru-RU" sz="2800" dirty="0"/>
              <a:t> про родину. </a:t>
            </a:r>
          </a:p>
        </p:txBody>
      </p:sp>
    </p:spTree>
    <p:extLst>
      <p:ext uri="{BB962C8B-B14F-4D97-AF65-F5344CB8AC3E}">
        <p14:creationId xmlns:p14="http://schemas.microsoft.com/office/powerpoint/2010/main" xmlns="" val="3148309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3631" y="271561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Якщо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цих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правил не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дотримуватися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можна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наприклад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, стати жертвою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кібершахраїв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або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вірусів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які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«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витягнуть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» з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вашого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комп’ютера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приватну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інформацію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про,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наприклад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банківські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рахунки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. 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6220" y="3202769"/>
            <a:ext cx="51435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4313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376362"/>
            <a:ext cx="3709988" cy="41052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423081" y="280446"/>
            <a:ext cx="4796619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Віруси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хробаки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є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небезпечними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програмами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можуть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поширюватися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через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електронну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пошту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веб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);</a:t>
            </a: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Віруси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пошкоджують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файли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програмне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забезпечення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;</a:t>
            </a: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Хробаки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розповсюджуються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швидше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за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віруси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;</a:t>
            </a: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Троянські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коні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троянці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-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небезпечні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програми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які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створені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так,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щоб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виглядати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безневинними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;</a:t>
            </a: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Після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активації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вони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можуть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пошкодити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файли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без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відома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користувача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2654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98569" y="409776"/>
            <a:ext cx="8146861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Сьогодні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Інтернетом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користується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понад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чверть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населення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земної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кулі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- 1,9 млрд.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чоловік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.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Середній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рівень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інтернет-проникнення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в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світі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наближається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до 30%, а в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розвинених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європейських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країнах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цей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показник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досягає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70%. В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Україні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ця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цифра становить 10-12 млн.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осіб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-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близько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чверті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населення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країни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. При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цьому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діти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потрапили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в Мережу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значно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раніше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за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дорослих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. На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тлі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стабільно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високого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рівня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користування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інтернетом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серед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дітей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віку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11-14 і 15-17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років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,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також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зростає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число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дітей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молодшого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віку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(6-10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років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).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9780" y="3927877"/>
            <a:ext cx="32956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8440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31065" y="184395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Користуйтесь</a:t>
            </a:r>
            <a:r>
              <a:rPr lang="ru-RU" sz="4000" dirty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Інтернетом</a:t>
            </a:r>
            <a:r>
              <a:rPr lang="ru-RU" sz="4000" dirty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дотримуючись</a:t>
            </a:r>
            <a:r>
              <a:rPr lang="ru-RU" sz="4000" dirty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простих</a:t>
            </a:r>
            <a:r>
              <a:rPr lang="ru-RU" sz="4000" dirty="0">
                <a:solidFill>
                  <a:srgbClr val="FFFF00"/>
                </a:solidFill>
                <a:latin typeface="Monotype Corsiva" panose="03010101010201010101" pitchFamily="66" charset="0"/>
              </a:rPr>
              <a:t> правил, та будьте у </a:t>
            </a:r>
            <a:r>
              <a:rPr lang="ru-RU" sz="4000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безпеці</a:t>
            </a:r>
            <a:r>
              <a:rPr lang="ru-RU" sz="4000" dirty="0">
                <a:solidFill>
                  <a:srgbClr val="FFFF00"/>
                </a:solidFill>
                <a:latin typeface="Monotype Corsiva" panose="03010101010201010101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94197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96956" y="485956"/>
            <a:ext cx="679145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ln w="6350">
                  <a:noFill/>
                </a:ln>
                <a:solidFill>
                  <a:srgbClr val="A379BB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Що </a:t>
            </a:r>
            <a:r>
              <a:rPr lang="uk-UA" sz="2400" b="1" i="1" dirty="0">
                <a:ln w="6350">
                  <a:noFill/>
                </a:ln>
                <a:solidFill>
                  <a:srgbClr val="A379BB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таке інтернет</a:t>
            </a:r>
            <a:r>
              <a:rPr lang="uk-UA" sz="2400" b="1" i="1" dirty="0" smtClean="0">
                <a:ln w="6350">
                  <a:noFill/>
                </a:ln>
                <a:solidFill>
                  <a:srgbClr val="A379BB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?</a:t>
            </a:r>
          </a:p>
          <a:p>
            <a:r>
              <a:rPr lang="ru-RU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lang="ru-RU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</a:br>
            <a:r>
              <a:rPr lang="uk-UA" sz="20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Інтернет - це всесвітня комп'ютерна мережа, що</a:t>
            </a:r>
            <a:br>
              <a:rPr lang="uk-UA" sz="20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</a:br>
            <a:r>
              <a:rPr lang="uk-UA" sz="20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об'єднує різні мережі та </a:t>
            </a:r>
            <a:r>
              <a:rPr lang="uk-UA" sz="20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окремі  комп'ютери</a:t>
            </a:r>
            <a:r>
              <a:rPr lang="uk-UA" sz="20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.</a:t>
            </a:r>
            <a:r>
              <a:rPr lang="ru-RU" sz="20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lang="ru-RU" sz="20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</a:b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 descr="u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7473" y="2109301"/>
            <a:ext cx="1761866" cy="1319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untitlff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2005" y="2040958"/>
            <a:ext cx="1765349" cy="1388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747638904"/>
              </p:ext>
            </p:extLst>
          </p:nvPr>
        </p:nvGraphicFramePr>
        <p:xfrm>
          <a:off x="1444680" y="1548914"/>
          <a:ext cx="6626281" cy="4380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43" t="18516" r="27093" b="33922"/>
          <a:stretch/>
        </p:blipFill>
        <p:spPr>
          <a:xfrm rot="21031318">
            <a:off x="1393895" y="3396691"/>
            <a:ext cx="2362350" cy="18233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69969" y="446038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На </a:t>
            </a:r>
            <a:r>
              <a:rPr lang="ru-RU" sz="2800" dirty="0" err="1">
                <a:solidFill>
                  <a:srgbClr val="C00000"/>
                </a:solidFill>
              </a:rPr>
              <a:t>сьогоднішній</a:t>
            </a:r>
            <a:r>
              <a:rPr lang="ru-RU" sz="2800" dirty="0">
                <a:solidFill>
                  <a:srgbClr val="C00000"/>
                </a:solidFill>
              </a:rPr>
              <a:t> день 90% </a:t>
            </a:r>
            <a:r>
              <a:rPr lang="ru-RU" sz="2800" dirty="0" err="1">
                <a:solidFill>
                  <a:srgbClr val="C00000"/>
                </a:solidFill>
              </a:rPr>
              <a:t>підлітків</a:t>
            </a:r>
            <a:r>
              <a:rPr lang="ru-RU" sz="2800" dirty="0">
                <a:solidFill>
                  <a:srgbClr val="C00000"/>
                </a:solidFill>
              </a:rPr>
              <a:t> і </a:t>
            </a:r>
            <a:r>
              <a:rPr lang="ru-RU" sz="2800" dirty="0" err="1">
                <a:solidFill>
                  <a:srgbClr val="C00000"/>
                </a:solidFill>
              </a:rPr>
              <a:t>молодих</a:t>
            </a:r>
            <a:r>
              <a:rPr lang="ru-RU" sz="2800" dirty="0">
                <a:solidFill>
                  <a:srgbClr val="C00000"/>
                </a:solidFill>
              </a:rPr>
              <a:t> людей </a:t>
            </a:r>
            <a:r>
              <a:rPr lang="ru-RU" sz="2800" dirty="0" err="1">
                <a:solidFill>
                  <a:srgbClr val="C00000"/>
                </a:solidFill>
              </a:rPr>
              <a:t>користуються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інтернетом</a:t>
            </a:r>
            <a:r>
              <a:rPr lang="ru-RU" sz="2800" dirty="0">
                <a:solidFill>
                  <a:srgbClr val="C00000"/>
                </a:solidFill>
              </a:rPr>
              <a:t> (у </a:t>
            </a:r>
            <a:r>
              <a:rPr lang="ru-RU" sz="2800" dirty="0" err="1">
                <a:solidFill>
                  <a:srgbClr val="C00000"/>
                </a:solidFill>
              </a:rPr>
              <a:t>школі</a:t>
            </a:r>
            <a:r>
              <a:rPr lang="ru-RU" sz="2800" dirty="0">
                <a:solidFill>
                  <a:srgbClr val="C00000"/>
                </a:solidFill>
              </a:rPr>
              <a:t> і </a:t>
            </a:r>
            <a:r>
              <a:rPr lang="ru-RU" sz="2800" dirty="0" err="1">
                <a:solidFill>
                  <a:srgbClr val="C00000"/>
                </a:solidFill>
              </a:rPr>
              <a:t>вдома</a:t>
            </a:r>
            <a:r>
              <a:rPr lang="ru-RU" sz="2800" dirty="0">
                <a:solidFill>
                  <a:srgbClr val="C00000"/>
                </a:solidFill>
              </a:rPr>
              <a:t>). При </a:t>
            </a:r>
            <a:r>
              <a:rPr lang="ru-RU" sz="2800" dirty="0" err="1">
                <a:solidFill>
                  <a:srgbClr val="C00000"/>
                </a:solidFill>
              </a:rPr>
              <a:t>цьому</a:t>
            </a:r>
            <a:r>
              <a:rPr lang="ru-RU" sz="2800" dirty="0">
                <a:solidFill>
                  <a:srgbClr val="C00000"/>
                </a:solidFill>
              </a:rPr>
              <a:t> 60% </a:t>
            </a:r>
            <a:r>
              <a:rPr lang="ru-RU" sz="2800" dirty="0" err="1">
                <a:solidFill>
                  <a:srgbClr val="C00000"/>
                </a:solidFill>
              </a:rPr>
              <a:t>дітей</a:t>
            </a:r>
            <a:r>
              <a:rPr lang="ru-RU" sz="2800" dirty="0">
                <a:solidFill>
                  <a:srgbClr val="C00000"/>
                </a:solidFill>
              </a:rPr>
              <a:t> та </a:t>
            </a:r>
            <a:r>
              <a:rPr lang="ru-RU" sz="2800" dirty="0" err="1">
                <a:solidFill>
                  <a:srgbClr val="C00000"/>
                </a:solidFill>
              </a:rPr>
              <a:t>підлітків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спілкуються</a:t>
            </a:r>
            <a:r>
              <a:rPr lang="ru-RU" sz="2800" dirty="0">
                <a:solidFill>
                  <a:srgbClr val="C00000"/>
                </a:solidFill>
              </a:rPr>
              <a:t> в чатах </a:t>
            </a:r>
            <a:r>
              <a:rPr lang="ru-RU" sz="2800" dirty="0" err="1">
                <a:solidFill>
                  <a:srgbClr val="C00000"/>
                </a:solidFill>
              </a:rPr>
              <a:t>щодня</a:t>
            </a:r>
            <a:r>
              <a:rPr lang="ru-RU" sz="2800" dirty="0">
                <a:solidFill>
                  <a:srgbClr val="C00000"/>
                </a:solidFill>
              </a:rPr>
              <a:t>. Половина </a:t>
            </a:r>
            <a:r>
              <a:rPr lang="ru-RU" sz="2800" dirty="0" err="1">
                <a:solidFill>
                  <a:srgbClr val="C00000"/>
                </a:solidFill>
              </a:rPr>
              <a:t>дітей</a:t>
            </a:r>
            <a:r>
              <a:rPr lang="ru-RU" sz="2800" dirty="0">
                <a:solidFill>
                  <a:srgbClr val="C00000"/>
                </a:solidFill>
              </a:rPr>
              <a:t> проводить в </a:t>
            </a:r>
            <a:r>
              <a:rPr lang="ru-RU" sz="2800" dirty="0" err="1">
                <a:solidFill>
                  <a:srgbClr val="C00000"/>
                </a:solidFill>
              </a:rPr>
              <a:t>інтернеті</a:t>
            </a:r>
            <a:r>
              <a:rPr lang="ru-RU" sz="2800" dirty="0">
                <a:solidFill>
                  <a:srgbClr val="C00000"/>
                </a:solidFill>
              </a:rPr>
              <a:t> 1-3 </a:t>
            </a:r>
            <a:r>
              <a:rPr lang="ru-RU" sz="2800" dirty="0" err="1">
                <a:solidFill>
                  <a:srgbClr val="C00000"/>
                </a:solidFill>
              </a:rPr>
              <a:t>години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щодня</a:t>
            </a:r>
            <a:r>
              <a:rPr lang="ru-RU" sz="2800" dirty="0">
                <a:solidFill>
                  <a:srgbClr val="C00000"/>
                </a:solidFill>
              </a:rPr>
              <a:t>. </a:t>
            </a:r>
            <a:r>
              <a:rPr lang="ru-RU" sz="2800" dirty="0" err="1">
                <a:solidFill>
                  <a:srgbClr val="C00000"/>
                </a:solidFill>
              </a:rPr>
              <a:t>Кожна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десята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дитина</a:t>
            </a:r>
            <a:r>
              <a:rPr lang="ru-RU" sz="2800" dirty="0">
                <a:solidFill>
                  <a:srgbClr val="C00000"/>
                </a:solidFill>
              </a:rPr>
              <a:t> проводить в </a:t>
            </a:r>
            <a:r>
              <a:rPr lang="ru-RU" sz="2800" dirty="0" err="1">
                <a:solidFill>
                  <a:srgbClr val="C00000"/>
                </a:solidFill>
              </a:rPr>
              <a:t>Мережі</a:t>
            </a:r>
            <a:r>
              <a:rPr lang="ru-RU" sz="2800" dirty="0">
                <a:solidFill>
                  <a:srgbClr val="C00000"/>
                </a:solidFill>
              </a:rPr>
              <a:t> 5-10 годин </a:t>
            </a:r>
            <a:r>
              <a:rPr lang="ru-RU" sz="2800" dirty="0" err="1">
                <a:solidFill>
                  <a:srgbClr val="C00000"/>
                </a:solidFill>
              </a:rPr>
              <a:t>щодня</a:t>
            </a:r>
            <a:r>
              <a:rPr lang="ru-RU" sz="2800" dirty="0">
                <a:solidFill>
                  <a:srgbClr val="C00000"/>
                </a:solidFill>
              </a:rPr>
              <a:t>. </a:t>
            </a:r>
            <a:r>
              <a:rPr lang="ru-RU" sz="2800" dirty="0" err="1">
                <a:solidFill>
                  <a:srgbClr val="C00000"/>
                </a:solidFill>
              </a:rPr>
              <a:t>Кожна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восьма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дитина</a:t>
            </a:r>
            <a:r>
              <a:rPr lang="ru-RU" sz="2800" dirty="0">
                <a:solidFill>
                  <a:srgbClr val="C00000"/>
                </a:solidFill>
              </a:rPr>
              <a:t> «</a:t>
            </a:r>
            <a:r>
              <a:rPr lang="ru-RU" sz="2800" dirty="0" err="1">
                <a:solidFill>
                  <a:srgbClr val="C00000"/>
                </a:solidFill>
              </a:rPr>
              <a:t>живе</a:t>
            </a:r>
            <a:r>
              <a:rPr lang="ru-RU" sz="2800" dirty="0">
                <a:solidFill>
                  <a:srgbClr val="C00000"/>
                </a:solidFill>
              </a:rPr>
              <a:t>» в </a:t>
            </a:r>
            <a:r>
              <a:rPr lang="ru-RU" sz="2800" dirty="0" err="1">
                <a:solidFill>
                  <a:srgbClr val="C00000"/>
                </a:solidFill>
              </a:rPr>
              <a:t>інтернеті</a:t>
            </a:r>
            <a:r>
              <a:rPr lang="ru-RU" sz="2800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651135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" name="Рисунок 4" descr="000.jpg"/>
          <p:cNvPicPr>
            <a:picLocks noChangeAspect="1"/>
          </p:cNvPicPr>
          <p:nvPr/>
        </p:nvPicPr>
        <p:blipFill rotWithShape="1">
          <a:blip r:embed="rId3" cstate="print"/>
          <a:srcRect l="-2" r="13737"/>
          <a:stretch/>
        </p:blipFill>
        <p:spPr>
          <a:xfrm>
            <a:off x="0" y="0"/>
            <a:ext cx="9130352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357349" y="-191068"/>
            <a:ext cx="54318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uk-UA" sz="60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В яких цілях використовується                            інтернет?</a:t>
            </a:r>
            <a:endParaRPr lang="ru-RU" sz="6000" b="1" dirty="0">
              <a:solidFill>
                <a:srgbClr val="C00000"/>
              </a:solidFill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934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285372" y="3013409"/>
            <a:ext cx="4640239" cy="776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78700" y="3135657"/>
            <a:ext cx="4453584" cy="5709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ІНТЕРНЕТ ВИКОРИСТОВУЮТЬ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Выноска-облако 1"/>
          <p:cNvSpPr/>
          <p:nvPr/>
        </p:nvSpPr>
        <p:spPr>
          <a:xfrm>
            <a:off x="2936388" y="1168884"/>
            <a:ext cx="2846710" cy="1118973"/>
          </a:xfrm>
          <a:prstGeom prst="cloudCallout">
            <a:avLst>
              <a:gd name="adj1" fmla="val -2051"/>
              <a:gd name="adj2" fmla="val 1350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uk-UA" sz="2000" b="1">
                <a:solidFill>
                  <a:srgbClr val="FF0000"/>
                </a:solidFill>
                <a:latin typeface="Calibri" pitchFamily="34" charset="0"/>
              </a:rPr>
              <a:t>Завантаження звукових відеофайлів</a:t>
            </a:r>
            <a:endParaRPr lang="ru-RU" sz="20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05149" y="1213660"/>
            <a:ext cx="2374710" cy="1029422"/>
          </a:xfrm>
          <a:prstGeom prst="cloudCallout">
            <a:avLst>
              <a:gd name="adj1" fmla="val 12888"/>
              <a:gd name="adj2" fmla="val 1581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uk-UA" sz="2400" b="1">
                <a:solidFill>
                  <a:srgbClr val="FF0000"/>
                </a:solidFill>
                <a:latin typeface="Calibri" pitchFamily="34" charset="0"/>
              </a:rPr>
              <a:t>Розваги</a:t>
            </a:r>
            <a:endParaRPr lang="ru-RU" sz="2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6175280" y="1171073"/>
            <a:ext cx="2244629" cy="969838"/>
          </a:xfrm>
          <a:prstGeom prst="cloudCallout">
            <a:avLst>
              <a:gd name="adj1" fmla="val -35174"/>
              <a:gd name="adj2" fmla="val 133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uk-UA" sz="2400" b="1">
                <a:solidFill>
                  <a:srgbClr val="FF0000"/>
                </a:solidFill>
                <a:latin typeface="Calibri" pitchFamily="34" charset="0"/>
              </a:rPr>
              <a:t>Навчання</a:t>
            </a:r>
            <a:endParaRPr lang="ru-RU" sz="2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 rot="10800000">
            <a:off x="3254757" y="4980771"/>
            <a:ext cx="2528341" cy="1231347"/>
          </a:xfrm>
          <a:prstGeom prst="cloudCallout">
            <a:avLst>
              <a:gd name="adj1" fmla="val -2044"/>
              <a:gd name="adj2" fmla="val 1168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uk-UA" sz="2400" b="1">
                <a:solidFill>
                  <a:srgbClr val="FF0000"/>
                </a:solidFill>
                <a:latin typeface="Calibri" pitchFamily="34" charset="0"/>
              </a:rPr>
              <a:t>Інтернет-послуги</a:t>
            </a:r>
            <a:endParaRPr lang="ru-RU" sz="2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 rot="11239551">
            <a:off x="254269" y="4921218"/>
            <a:ext cx="3006981" cy="1137090"/>
          </a:xfrm>
          <a:prstGeom prst="cloudCallout">
            <a:avLst>
              <a:gd name="adj1" fmla="val -20790"/>
              <a:gd name="adj2" fmla="val 1387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Calibri" pitchFamily="34" charset="0"/>
              </a:rPr>
              <a:t>Спілкування</a:t>
            </a:r>
            <a:endParaRPr lang="ru-RU" sz="2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4" name="Выноска-облако 13"/>
          <p:cNvSpPr/>
          <p:nvPr/>
        </p:nvSpPr>
        <p:spPr>
          <a:xfrm rot="10459380">
            <a:off x="6190298" y="4819604"/>
            <a:ext cx="2649512" cy="1231430"/>
          </a:xfrm>
          <a:prstGeom prst="cloudCallout">
            <a:avLst>
              <a:gd name="adj1" fmla="val 23398"/>
              <a:gd name="adj2" fmla="val 123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1100001"/>
              </a:camera>
              <a:lightRig rig="threePt" dir="t"/>
            </a:scene3d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uk-UA" sz="2000" b="1">
                <a:solidFill>
                  <a:srgbClr val="FF0000"/>
                </a:solidFill>
                <a:latin typeface="Calibri" pitchFamily="34" charset="0"/>
              </a:rPr>
              <a:t>Пошук Інформації</a:t>
            </a:r>
            <a:endParaRPr lang="ru-RU" sz="2000" b="1" dirty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297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8" name="Picture 16" descr="MCBS01640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8684" y="3523729"/>
            <a:ext cx="3230893" cy="326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47927" y="415339"/>
            <a:ext cx="639397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ПРАВИЛА БЕЗПЕКИ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На </a:t>
            </a:r>
            <a:r>
              <a:rPr lang="ru-RU" sz="2400" dirty="0" err="1">
                <a:solidFill>
                  <a:srgbClr val="002060"/>
                </a:solidFill>
              </a:rPr>
              <a:t>сьогодні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Інтернет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відіграє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важливу</a:t>
            </a:r>
            <a:r>
              <a:rPr lang="ru-RU" sz="2400" dirty="0">
                <a:solidFill>
                  <a:srgbClr val="002060"/>
                </a:solidFill>
              </a:rPr>
              <a:t> роль в </a:t>
            </a:r>
            <a:r>
              <a:rPr lang="ru-RU" sz="2400" dirty="0" err="1">
                <a:solidFill>
                  <a:srgbClr val="002060"/>
                </a:solidFill>
              </a:rPr>
              <a:t>житті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сучасної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людини</a:t>
            </a:r>
            <a:r>
              <a:rPr lang="ru-RU" sz="2400" dirty="0">
                <a:solidFill>
                  <a:srgbClr val="002060"/>
                </a:solidFill>
              </a:rPr>
              <a:t>. Глобальна мережа </a:t>
            </a:r>
            <a:r>
              <a:rPr lang="ru-RU" sz="2400" dirty="0" err="1">
                <a:solidFill>
                  <a:srgbClr val="002060"/>
                </a:solidFill>
              </a:rPr>
              <a:t>Інтернет</a:t>
            </a:r>
            <a:r>
              <a:rPr lang="ru-RU" sz="2400" dirty="0">
                <a:solidFill>
                  <a:srgbClr val="002060"/>
                </a:solidFill>
              </a:rPr>
              <a:t> – </a:t>
            </a:r>
            <a:r>
              <a:rPr lang="ru-RU" sz="2400" dirty="0" err="1">
                <a:solidFill>
                  <a:srgbClr val="002060"/>
                </a:solidFill>
              </a:rPr>
              <a:t>це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необмежений</a:t>
            </a:r>
            <a:r>
              <a:rPr lang="ru-RU" sz="2400" dirty="0">
                <a:solidFill>
                  <a:srgbClr val="002060"/>
                </a:solidFill>
              </a:rPr>
              <a:t> ресурс, </a:t>
            </a:r>
            <a:r>
              <a:rPr lang="ru-RU" sz="2400" dirty="0" err="1">
                <a:solidFill>
                  <a:srgbClr val="002060"/>
                </a:solidFill>
              </a:rPr>
              <a:t>який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може</a:t>
            </a:r>
            <a:r>
              <a:rPr lang="ru-RU" sz="2400" dirty="0">
                <a:solidFill>
                  <a:srgbClr val="002060"/>
                </a:solidFill>
              </a:rPr>
              <a:t> бути </a:t>
            </a:r>
            <a:r>
              <a:rPr lang="ru-RU" sz="2400" dirty="0" err="1">
                <a:solidFill>
                  <a:srgbClr val="002060"/>
                </a:solidFill>
              </a:rPr>
              <a:t>використаний</a:t>
            </a:r>
            <a:r>
              <a:rPr lang="ru-RU" sz="2400" dirty="0">
                <a:solidFill>
                  <a:srgbClr val="002060"/>
                </a:solidFill>
              </a:rPr>
              <a:t> як для </a:t>
            </a:r>
            <a:r>
              <a:rPr lang="ru-RU" sz="2400" dirty="0" err="1">
                <a:solidFill>
                  <a:srgbClr val="002060"/>
                </a:solidFill>
              </a:rPr>
              <a:t>навчання</a:t>
            </a:r>
            <a:r>
              <a:rPr lang="ru-RU" sz="2400" dirty="0">
                <a:solidFill>
                  <a:srgbClr val="002060"/>
                </a:solidFill>
              </a:rPr>
              <a:t>, так і для </a:t>
            </a:r>
            <a:r>
              <a:rPr lang="ru-RU" sz="2400" dirty="0" err="1">
                <a:solidFill>
                  <a:srgbClr val="002060"/>
                </a:solidFill>
              </a:rPr>
              <a:t>відпочинку</a:t>
            </a:r>
            <a:r>
              <a:rPr lang="ru-RU" sz="2400" dirty="0">
                <a:solidFill>
                  <a:srgbClr val="002060"/>
                </a:solidFill>
              </a:rPr>
              <a:t> та </a:t>
            </a:r>
            <a:r>
              <a:rPr lang="ru-RU" sz="2400" dirty="0" err="1">
                <a:solidFill>
                  <a:srgbClr val="002060"/>
                </a:solidFill>
              </a:rPr>
              <a:t>спілкування</a:t>
            </a:r>
            <a:r>
              <a:rPr lang="ru-RU" sz="2400" dirty="0">
                <a:solidFill>
                  <a:srgbClr val="002060"/>
                </a:solidFill>
              </a:rPr>
              <a:t> з </a:t>
            </a:r>
            <a:r>
              <a:rPr lang="ru-RU" sz="2400" dirty="0" err="1">
                <a:solidFill>
                  <a:srgbClr val="002060"/>
                </a:solidFill>
              </a:rPr>
              <a:t>друзями</a:t>
            </a:r>
            <a:r>
              <a:rPr lang="ru-RU" sz="2400" dirty="0">
                <a:solidFill>
                  <a:srgbClr val="002060"/>
                </a:solidFill>
              </a:rPr>
              <a:t>. Але </a:t>
            </a:r>
            <a:r>
              <a:rPr lang="ru-RU" sz="2400" dirty="0" err="1">
                <a:solidFill>
                  <a:srgbClr val="002060"/>
                </a:solidFill>
              </a:rPr>
              <a:t>вміщаючи</a:t>
            </a:r>
            <a:r>
              <a:rPr lang="ru-RU" sz="2400" dirty="0">
                <a:solidFill>
                  <a:srgbClr val="002060"/>
                </a:solidFill>
              </a:rPr>
              <a:t> в себе великий </a:t>
            </a:r>
            <a:r>
              <a:rPr lang="ru-RU" sz="2400" dirty="0" err="1">
                <a:solidFill>
                  <a:srgbClr val="002060"/>
                </a:solidFill>
              </a:rPr>
              <a:t>інформаційний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навчальний</a:t>
            </a:r>
            <a:r>
              <a:rPr lang="ru-RU" sz="2400" dirty="0">
                <a:solidFill>
                  <a:srgbClr val="002060"/>
                </a:solidFill>
              </a:rPr>
              <a:t> та </a:t>
            </a:r>
            <a:r>
              <a:rPr lang="ru-RU" sz="2400" dirty="0" err="1">
                <a:solidFill>
                  <a:srgbClr val="002060"/>
                </a:solidFill>
              </a:rPr>
              <a:t>розважальний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потенціал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Інтернет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може</a:t>
            </a:r>
            <a:r>
              <a:rPr lang="ru-RU" sz="2400" dirty="0">
                <a:solidFill>
                  <a:srgbClr val="002060"/>
                </a:solidFill>
              </a:rPr>
              <a:t> бути </a:t>
            </a:r>
            <a:r>
              <a:rPr lang="ru-RU" sz="2400" dirty="0" err="1">
                <a:solidFill>
                  <a:srgbClr val="002060"/>
                </a:solidFill>
              </a:rPr>
              <a:t>небезпечним</a:t>
            </a:r>
            <a:r>
              <a:rPr lang="ru-RU" sz="2400" dirty="0">
                <a:solidFill>
                  <a:srgbClr val="002060"/>
                </a:solidFill>
              </a:rPr>
              <a:t> та </a:t>
            </a:r>
            <a:r>
              <a:rPr lang="ru-RU" sz="2400" dirty="0" err="1">
                <a:solidFill>
                  <a:srgbClr val="002060"/>
                </a:solidFill>
              </a:rPr>
              <a:t>становити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певний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ризик</a:t>
            </a:r>
            <a:r>
              <a:rPr lang="ru-RU" sz="2400" dirty="0">
                <a:solidFill>
                  <a:srgbClr val="002060"/>
                </a:solidFill>
              </a:rPr>
              <a:t>, особливо для </a:t>
            </a:r>
            <a:r>
              <a:rPr lang="ru-RU" sz="2400" dirty="0" err="1">
                <a:solidFill>
                  <a:srgbClr val="002060"/>
                </a:solidFill>
              </a:rPr>
              <a:t>дітей</a:t>
            </a:r>
            <a:r>
              <a:rPr lang="ru-RU" sz="2400" dirty="0">
                <a:solidFill>
                  <a:srgbClr val="002060"/>
                </a:solidFill>
              </a:rPr>
              <a:t>. Тому, </a:t>
            </a:r>
            <a:r>
              <a:rPr lang="ru-RU" sz="2400" dirty="0" err="1">
                <a:solidFill>
                  <a:srgbClr val="002060"/>
                </a:solidFill>
              </a:rPr>
              <a:t>враховуючи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всі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проблеми</a:t>
            </a:r>
            <a:r>
              <a:rPr lang="ru-RU" sz="2400" dirty="0">
                <a:solidFill>
                  <a:srgbClr val="002060"/>
                </a:solidFill>
              </a:rPr>
              <a:t> та </a:t>
            </a:r>
            <a:r>
              <a:rPr lang="ru-RU" sz="2400" dirty="0" err="1">
                <a:solidFill>
                  <a:srgbClr val="002060"/>
                </a:solidFill>
              </a:rPr>
              <a:t>небезпеки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розглянемо</a:t>
            </a:r>
            <a:r>
              <a:rPr lang="ru-RU" sz="2400" dirty="0" smtClean="0">
                <a:solidFill>
                  <a:srgbClr val="002060"/>
                </a:solidFill>
              </a:rPr>
              <a:t> та </a:t>
            </a:r>
            <a:r>
              <a:rPr lang="ru-RU" sz="2400" dirty="0" err="1" smtClean="0">
                <a:solidFill>
                  <a:srgbClr val="002060"/>
                </a:solidFill>
              </a:rPr>
              <a:t>запам’ятаємо</a:t>
            </a:r>
            <a:r>
              <a:rPr lang="ru-RU" sz="2400" dirty="0" smtClean="0">
                <a:solidFill>
                  <a:srgbClr val="002060"/>
                </a:solidFill>
              </a:rPr>
              <a:t> з вами </a:t>
            </a:r>
            <a:r>
              <a:rPr lang="ru-RU" sz="2400" dirty="0">
                <a:solidFill>
                  <a:srgbClr val="002060"/>
                </a:solidFill>
              </a:rPr>
              <a:t>правила </a:t>
            </a:r>
            <a:r>
              <a:rPr lang="ru-RU" sz="2400" dirty="0" err="1">
                <a:solidFill>
                  <a:srgbClr val="002060"/>
                </a:solidFill>
              </a:rPr>
              <a:t>бекпеки</a:t>
            </a:r>
            <a:r>
              <a:rPr lang="ru-RU" sz="2400" dirty="0">
                <a:solidFill>
                  <a:srgbClr val="002060"/>
                </a:solidFill>
              </a:rPr>
              <a:t> в </a:t>
            </a:r>
            <a:r>
              <a:rPr lang="ru-RU" sz="2400" dirty="0" err="1">
                <a:solidFill>
                  <a:srgbClr val="002060"/>
                </a:solidFill>
              </a:rPr>
              <a:t>Інтернеті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314155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7798" y="335845"/>
            <a:ext cx="760180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C00000"/>
                </a:solidFill>
              </a:rPr>
              <a:t>Основна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небезпека</a:t>
            </a:r>
            <a:r>
              <a:rPr lang="ru-RU" sz="3200" b="1" dirty="0">
                <a:solidFill>
                  <a:srgbClr val="C00000"/>
                </a:solidFill>
              </a:rPr>
              <a:t> в </a:t>
            </a:r>
            <a:r>
              <a:rPr lang="ru-RU" sz="3200" b="1" dirty="0" err="1">
                <a:solidFill>
                  <a:srgbClr val="C00000"/>
                </a:solidFill>
              </a:rPr>
              <a:t>Інтернеті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r>
              <a:rPr lang="ru-RU" sz="2800" dirty="0" err="1"/>
              <a:t>З</a:t>
            </a:r>
            <a:r>
              <a:rPr lang="ru-RU" sz="2800" dirty="0" err="1" smtClean="0"/>
              <a:t>гідно</a:t>
            </a:r>
            <a:r>
              <a:rPr lang="ru-RU" sz="2800" dirty="0" smtClean="0"/>
              <a:t> </a:t>
            </a:r>
            <a:r>
              <a:rPr lang="ru-RU" sz="2800" dirty="0"/>
              <a:t>з результатами </a:t>
            </a:r>
            <a:r>
              <a:rPr lang="ru-RU" sz="2800" dirty="0" err="1"/>
              <a:t>досліджень</a:t>
            </a:r>
            <a:r>
              <a:rPr lang="ru-RU" sz="2800" dirty="0"/>
              <a:t>, </a:t>
            </a:r>
            <a:r>
              <a:rPr lang="ru-RU" sz="2800" dirty="0" err="1"/>
              <a:t>діти</a:t>
            </a:r>
            <a:r>
              <a:rPr lang="ru-RU" sz="2800" dirty="0"/>
              <a:t> </a:t>
            </a:r>
            <a:r>
              <a:rPr lang="ru-RU" sz="2800" dirty="0" err="1"/>
              <a:t>найбільш</a:t>
            </a:r>
            <a:r>
              <a:rPr lang="ru-RU" sz="2800" dirty="0"/>
              <a:t> часто </a:t>
            </a:r>
            <a:r>
              <a:rPr lang="ru-RU" sz="2800" dirty="0" err="1"/>
              <a:t>зустрічаються</a:t>
            </a:r>
            <a:r>
              <a:rPr lang="ru-RU" sz="2800" dirty="0"/>
              <a:t> з </a:t>
            </a:r>
            <a:r>
              <a:rPr lang="ru-RU" sz="2800" dirty="0" err="1"/>
              <a:t>наступними</a:t>
            </a:r>
            <a:r>
              <a:rPr lang="ru-RU" sz="2800" dirty="0"/>
              <a:t> </a:t>
            </a:r>
            <a:r>
              <a:rPr lang="ru-RU" sz="2800" dirty="0" err="1"/>
              <a:t>небезпеками</a:t>
            </a:r>
            <a:r>
              <a:rPr lang="ru-RU" sz="2800" dirty="0"/>
              <a:t> в </a:t>
            </a:r>
            <a:r>
              <a:rPr lang="ru-RU" sz="2800" dirty="0" err="1"/>
              <a:t>Мережі</a:t>
            </a:r>
            <a:r>
              <a:rPr lang="ru-RU" sz="2800" dirty="0" smtClean="0"/>
              <a:t>:</a:t>
            </a:r>
          </a:p>
          <a:p>
            <a:r>
              <a:rPr lang="ru-RU" sz="2800" dirty="0" smtClean="0"/>
              <a:t>● </a:t>
            </a:r>
            <a:r>
              <a:rPr lang="ru-RU" sz="2800" dirty="0" err="1" smtClean="0"/>
              <a:t>агресія</a:t>
            </a:r>
            <a:r>
              <a:rPr lang="ru-RU" sz="2800" dirty="0"/>
              <a:t>; </a:t>
            </a:r>
            <a:endParaRPr lang="ru-RU" sz="2800" dirty="0" smtClean="0"/>
          </a:p>
          <a:p>
            <a:r>
              <a:rPr lang="ru-RU" sz="2800" dirty="0" smtClean="0"/>
              <a:t>● </a:t>
            </a:r>
            <a:r>
              <a:rPr lang="ru-RU" sz="2800" dirty="0" err="1" smtClean="0"/>
              <a:t>сексуальні</a:t>
            </a:r>
            <a:r>
              <a:rPr lang="ru-RU" sz="2800" dirty="0" smtClean="0"/>
              <a:t> </a:t>
            </a:r>
            <a:r>
              <a:rPr lang="ru-RU" sz="2800" dirty="0" err="1"/>
              <a:t>домагання</a:t>
            </a:r>
            <a:r>
              <a:rPr lang="ru-RU" sz="2800" dirty="0"/>
              <a:t>; </a:t>
            </a:r>
            <a:endParaRPr lang="ru-RU" sz="2800" dirty="0" smtClean="0"/>
          </a:p>
          <a:p>
            <a:r>
              <a:rPr lang="ru-RU" sz="2800" dirty="0" smtClean="0"/>
              <a:t>● </a:t>
            </a:r>
            <a:r>
              <a:rPr lang="ru-RU" sz="2800" dirty="0" err="1" smtClean="0"/>
              <a:t>переслідування</a:t>
            </a:r>
            <a:r>
              <a:rPr lang="ru-RU" sz="2800" dirty="0"/>
              <a:t>, образу; </a:t>
            </a:r>
            <a:endParaRPr lang="ru-RU" sz="2800" dirty="0" smtClean="0"/>
          </a:p>
          <a:p>
            <a:r>
              <a:rPr lang="ru-RU" sz="2800" dirty="0" smtClean="0"/>
              <a:t>● </a:t>
            </a:r>
            <a:r>
              <a:rPr lang="ru-RU" sz="2800" dirty="0" err="1" smtClean="0"/>
              <a:t>психологічний</a:t>
            </a:r>
            <a:r>
              <a:rPr lang="ru-RU" sz="2800" dirty="0" smtClean="0"/>
              <a:t> </a:t>
            </a:r>
            <a:r>
              <a:rPr lang="ru-RU" sz="2800" dirty="0" err="1"/>
              <a:t>тиск</a:t>
            </a:r>
            <a:r>
              <a:rPr lang="ru-RU" sz="2800" dirty="0"/>
              <a:t>; </a:t>
            </a:r>
            <a:endParaRPr lang="ru-RU" sz="2800" dirty="0" smtClean="0"/>
          </a:p>
          <a:p>
            <a:r>
              <a:rPr lang="ru-RU" sz="2800" dirty="0" smtClean="0"/>
              <a:t>● </a:t>
            </a:r>
            <a:r>
              <a:rPr lang="ru-RU" sz="2800" dirty="0" err="1" smtClean="0"/>
              <a:t>шахрайство</a:t>
            </a:r>
            <a:r>
              <a:rPr lang="ru-RU" sz="2800" dirty="0" smtClean="0"/>
              <a:t> </a:t>
            </a:r>
            <a:r>
              <a:rPr lang="ru-RU" sz="2800" dirty="0"/>
              <a:t>/ </a:t>
            </a:r>
            <a:r>
              <a:rPr lang="ru-RU" sz="2800" dirty="0" err="1"/>
              <a:t>крадіжки</a:t>
            </a:r>
            <a:r>
              <a:rPr lang="ru-RU" sz="2800" dirty="0"/>
              <a:t>; </a:t>
            </a:r>
            <a:endParaRPr lang="ru-RU" sz="2800" dirty="0" smtClean="0"/>
          </a:p>
          <a:p>
            <a:r>
              <a:rPr lang="ru-RU" sz="2800" dirty="0" smtClean="0"/>
              <a:t>● </a:t>
            </a:r>
            <a:r>
              <a:rPr lang="ru-RU" sz="2800" dirty="0" err="1" smtClean="0"/>
              <a:t>неетична</a:t>
            </a:r>
            <a:r>
              <a:rPr lang="ru-RU" sz="2800" dirty="0" smtClean="0"/>
              <a:t> </a:t>
            </a:r>
            <a:r>
              <a:rPr lang="ru-RU" sz="2800" dirty="0"/>
              <a:t>реклама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● </a:t>
            </a:r>
            <a:r>
              <a:rPr lang="ru-RU" sz="2800" dirty="0" err="1"/>
              <a:t>порнографія</a:t>
            </a:r>
            <a:r>
              <a:rPr lang="ru-RU" sz="2800" dirty="0"/>
              <a:t>; </a:t>
            </a:r>
            <a:endParaRPr lang="ru-RU" sz="2800" dirty="0" smtClean="0"/>
          </a:p>
          <a:p>
            <a:r>
              <a:rPr lang="ru-RU" sz="2800" dirty="0" smtClean="0"/>
              <a:t>● </a:t>
            </a:r>
            <a:r>
              <a:rPr lang="ru-RU" sz="2800" dirty="0" err="1" smtClean="0"/>
              <a:t>комп'ютерні</a:t>
            </a:r>
            <a:r>
              <a:rPr lang="ru-RU" sz="2800" dirty="0" smtClean="0"/>
              <a:t> </a:t>
            </a:r>
            <a:r>
              <a:rPr lang="ru-RU" sz="2800" dirty="0" err="1"/>
              <a:t>віруси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111263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63722" y="584696"/>
            <a:ext cx="62165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4400" b="1" dirty="0">
                <a:ln w="19050">
                  <a:solidFill>
                    <a:srgbClr val="C9C2D1">
                      <a:tint val="1000"/>
                    </a:srgbClr>
                  </a:solidFill>
                  <a:prstDash val="solid"/>
                </a:ln>
                <a:solidFill>
                  <a:srgbClr val="6BB1C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</a:rPr>
              <a:t>Проблеми в Інтернеті</a:t>
            </a:r>
            <a:endParaRPr lang="ru-RU" sz="4400" b="1" dirty="0">
              <a:ln w="19050">
                <a:solidFill>
                  <a:srgbClr val="C9C2D1">
                    <a:tint val="1000"/>
                  </a:srgbClr>
                </a:solidFill>
                <a:prstDash val="solid"/>
              </a:ln>
              <a:solidFill>
                <a:srgbClr val="6BB1C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184" y="1370816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 marR="0" lvl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¤ І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грова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залежність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;</a:t>
            </a:r>
          </a:p>
          <a:p>
            <a:pPr marL="136525" lvl="0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8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¤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Доступ та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безпосереднє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залучення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до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небажаного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контенту;</a:t>
            </a:r>
          </a:p>
          <a:p>
            <a:pPr marL="136525" lvl="0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8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</a:t>
            </a:r>
            <a:r>
              <a:rPr lang="ru-RU" sz="2800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Небезпека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віртуального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спілкування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(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приниження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);</a:t>
            </a:r>
            <a:r>
              <a:rPr lang="uk-UA" sz="28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uk-UA" sz="28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Сюрпризи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при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безпосередній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зустрічі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віч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-на-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віч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;</a:t>
            </a:r>
          </a:p>
          <a:p>
            <a:pPr marL="136525" lvl="0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8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</a:t>
            </a:r>
            <a:r>
              <a:rPr lang="ru-RU" sz="2800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Віруси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;</a:t>
            </a:r>
          </a:p>
          <a:p>
            <a:pPr marL="136525" lvl="0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8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</a:t>
            </a:r>
            <a:r>
              <a:rPr lang="ru-RU" sz="2800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Неправдива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інформація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;</a:t>
            </a:r>
            <a:r>
              <a:rPr lang="uk-UA" sz="28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lang="uk-UA" sz="2800" b="1" kern="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8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</a:t>
            </a:r>
            <a:r>
              <a:rPr lang="ru-RU" sz="2800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Неконтрольовані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покупки.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7" name="Рисунок 6" descr="1265738665_intern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2753" y="3653457"/>
            <a:ext cx="3573682" cy="2949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3630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0669"/>
            <a:ext cx="9139938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669194" y="262639"/>
            <a:ext cx="4665461" cy="53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281640411"/>
              </p:ext>
            </p:extLst>
          </p:nvPr>
        </p:nvGraphicFramePr>
        <p:xfrm>
          <a:off x="1056446" y="941697"/>
          <a:ext cx="7028597" cy="5612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6096" y="180669"/>
            <a:ext cx="6228947" cy="638198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Інтернет залежність</a:t>
            </a:r>
            <a:endParaRPr lang="ru-RU" sz="40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673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660</TotalTime>
  <Words>607</Words>
  <Application>Microsoft Office PowerPoint</Application>
  <PresentationFormat>Экран (4:3)</PresentationFormat>
  <Paragraphs>78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Інтернет залежність</vt:lpstr>
      <vt:lpstr>Слайд 10</vt:lpstr>
      <vt:lpstr>Слідкуйте за часом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SVETLANA</cp:lastModifiedBy>
  <cp:revision>52</cp:revision>
  <dcterms:created xsi:type="dcterms:W3CDTF">2013-11-19T05:52:05Z</dcterms:created>
  <dcterms:modified xsi:type="dcterms:W3CDTF">2020-10-19T12:53:50Z</dcterms:modified>
</cp:coreProperties>
</file>