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70" r:id="rId4"/>
    <p:sldId id="271" r:id="rId5"/>
    <p:sldId id="273" r:id="rId6"/>
    <p:sldId id="274" r:id="rId7"/>
    <p:sldId id="276" r:id="rId8"/>
    <p:sldId id="269" r:id="rId9"/>
    <p:sldId id="282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1" autoAdjust="0"/>
    <p:restoredTop sz="94660"/>
  </p:normalViewPr>
  <p:slideViewPr>
    <p:cSldViewPr>
      <p:cViewPr>
        <p:scale>
          <a:sx n="80" d="100"/>
          <a:sy n="80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000" dirty="0"/>
              <a:t>Друга світова війна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013176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uk-UA" sz="5400" dirty="0"/>
              <a:t>01.09.1939 – 02.09.1945</a:t>
            </a:r>
          </a:p>
        </p:txBody>
      </p:sp>
      <p:pic>
        <p:nvPicPr>
          <p:cNvPr id="4" name="Picture 2" descr="http://gdb.rferl.org/58ECA016-30E0-4BAB-B53E-D85E2F953C05_w300_r0_s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0" b="29421"/>
          <a:stretch/>
        </p:blipFill>
        <p:spPr bwMode="auto">
          <a:xfrm rot="20357838">
            <a:off x="-2302712" y="3757120"/>
            <a:ext cx="1272146" cy="126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2.bp.blogspot.com/-NQYz6Mo1h_Y/VSOswkfQdkI/AAAAAAAABDY/gIzfRAe40I8/s1600/%D0%BC%D0%B0%D0%BA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7" y="0"/>
            <a:ext cx="9111513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72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МАКИ ПАМ'ЯТІ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256584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uk-UA" b="1" dirty="0" smtClean="0"/>
              <a:t>Квітка </a:t>
            </a:r>
            <a:r>
              <a:rPr lang="uk-UA" b="1" dirty="0"/>
              <a:t>маку в українські традиції</a:t>
            </a:r>
            <a:endParaRPr lang="ru-RU" dirty="0"/>
          </a:p>
          <a:p>
            <a:pPr marL="118872" indent="0">
              <a:buNone/>
            </a:pPr>
            <a:r>
              <a:rPr lang="uk-UA" dirty="0" smtClean="0"/>
              <a:t>	Це </a:t>
            </a:r>
            <a:r>
              <a:rPr lang="uk-UA" dirty="0"/>
              <a:t>символ сонця, безкінечності буття й життєвої скороминущості, пишної краси, волі, гордості, сну, отрути, оберегу від нечистої </a:t>
            </a:r>
            <a:r>
              <a:rPr lang="uk-UA" dirty="0" smtClean="0"/>
              <a:t>сили. </a:t>
            </a:r>
          </a:p>
          <a:p>
            <a:pPr marL="118872" indent="0">
              <a:buNone/>
            </a:pPr>
            <a:r>
              <a:rPr lang="uk-UA" dirty="0" smtClean="0"/>
              <a:t>	Одна </a:t>
            </a:r>
            <a:r>
              <a:rPr lang="uk-UA" dirty="0"/>
              <a:t>з героїнь присвяченого Другій світовій війні роману Олеся Гончара «Прапороносці» гине в долині червоних маків. </a:t>
            </a:r>
            <a:endParaRPr lang="ru-RU" dirty="0"/>
          </a:p>
        </p:txBody>
      </p:sp>
      <p:pic>
        <p:nvPicPr>
          <p:cNvPr id="4" name="Picture 2" descr="http://gdb.rferl.org/58ECA016-30E0-4BAB-B53E-D85E2F953C05_w300_r0_s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0" b="29421"/>
          <a:stretch/>
        </p:blipFill>
        <p:spPr bwMode="auto">
          <a:xfrm rot="18763446">
            <a:off x="7595767" y="72049"/>
            <a:ext cx="116100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db.rferl.org/58ECA016-30E0-4BAB-B53E-D85E2F953C05_w300_r0_s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0" b="29421"/>
          <a:stretch/>
        </p:blipFill>
        <p:spPr bwMode="auto">
          <a:xfrm rot="3408028">
            <a:off x="6344248" y="152214"/>
            <a:ext cx="116100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db.rferl.org/58ECA016-30E0-4BAB-B53E-D85E2F953C05_w300_r0_s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0" b="29421"/>
          <a:stretch/>
        </p:blipFill>
        <p:spPr bwMode="auto">
          <a:xfrm rot="20576506">
            <a:off x="4931471" y="107821"/>
            <a:ext cx="116100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55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wsglobus.in.ua/uploads/posts/2011-05/1304595332_eaaf9ac3-c38b-4205-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9" y="3498714"/>
            <a:ext cx="465747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.tyzhden.ua/content/magazine/x177/2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60" y="-7586"/>
            <a:ext cx="4922068" cy="350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lb.ua/049/51/c7f81c7355f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86"/>
            <a:ext cx="47625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.i.ua/photo/images/pic/8/4/4236348_7e15a7f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714"/>
            <a:ext cx="4749717" cy="33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3561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Друга світова </a:t>
            </a:r>
            <a:r>
              <a:rPr lang="uk-U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війна – </a:t>
            </a:r>
            <a:r>
              <a:rPr lang="uk-UA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найкривавіший глобальний конфлікт, у ході якого загинуло за різними оцінками від 50 до 85 мільйонів людей.</a:t>
            </a:r>
          </a:p>
        </p:txBody>
      </p:sp>
    </p:spTree>
    <p:extLst>
      <p:ext uri="{BB962C8B-B14F-4D97-AF65-F5344CB8AC3E}">
        <p14:creationId xmlns:p14="http://schemas.microsoft.com/office/powerpoint/2010/main" val="5790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9000">
        <p:split orient="vert"/>
      </p:transition>
    </mc:Choice>
    <mc:Fallback>
      <p:transition spd="slow" advClick="0" advTm="9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0172"/>
            <a:ext cx="7344816" cy="1252728"/>
          </a:xfrm>
        </p:spPr>
        <p:txBody>
          <a:bodyPr/>
          <a:lstStyle/>
          <a:p>
            <a:r>
              <a:rPr lang="uk-UA" dirty="0" smtClean="0"/>
              <a:t>Війна…</a:t>
            </a:r>
            <a:endParaRPr lang="uk-UA" dirty="0"/>
          </a:p>
        </p:txBody>
      </p:sp>
      <p:pic>
        <p:nvPicPr>
          <p:cNvPr id="15364" name="Picture 4" descr="http://img0.liveinternet.ru/images/attach/c/0/43/904/43904499_svech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1" y="186579"/>
            <a:ext cx="773832" cy="10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striv.in.ua/images/publications/4/4254/1324053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4362450" cy="3009901"/>
          </a:xfrm>
          <a:prstGeom prst="rect">
            <a:avLst/>
          </a:prstGeom>
          <a:noFill/>
        </p:spPr>
      </p:pic>
      <p:pic>
        <p:nvPicPr>
          <p:cNvPr id="1028" name="Picture 4" descr="http://nslovo.com/wp-content/uploads/2013/06/%D0%B2%D0%BE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4179710" cy="3034681"/>
          </a:xfrm>
          <a:prstGeom prst="rect">
            <a:avLst/>
          </a:prstGeom>
          <a:noFill/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293096"/>
            <a:ext cx="3024336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518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0172"/>
            <a:ext cx="7344816" cy="1252728"/>
          </a:xfrm>
        </p:spPr>
        <p:txBody>
          <a:bodyPr/>
          <a:lstStyle/>
          <a:p>
            <a:pPr algn="ctr"/>
            <a:r>
              <a:rPr lang="uk-UA" dirty="0" smtClean="0"/>
              <a:t>На фронт …</a:t>
            </a:r>
            <a:endParaRPr lang="uk-UA" dirty="0"/>
          </a:p>
        </p:txBody>
      </p:sp>
      <p:pic>
        <p:nvPicPr>
          <p:cNvPr id="15364" name="Picture 4" descr="http://img0.liveinternet.ru/images/attach/c/0/43/904/43904499_svech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1" y="186579"/>
            <a:ext cx="773832" cy="10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http://www.antifaschistische-linke.tk/img/s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3384376" cy="4450456"/>
          </a:xfrm>
          <a:prstGeom prst="rect">
            <a:avLst/>
          </a:prstGeom>
          <a:noFill/>
        </p:spPr>
      </p:pic>
      <p:pic>
        <p:nvPicPr>
          <p:cNvPr id="33796" name="Picture 4" descr="https://encrypted-tbn3.gstatic.com/images?q=tbn:ANd9GcS0wyv5bXr-avEIFQ3yIgCNor7FJKGp9pox-40YhpJLkJNxQ4m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564904"/>
            <a:ext cx="4518314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518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0172"/>
            <a:ext cx="7344816" cy="1252728"/>
          </a:xfrm>
        </p:spPr>
        <p:txBody>
          <a:bodyPr/>
          <a:lstStyle/>
          <a:p>
            <a:pPr algn="ctr"/>
            <a:r>
              <a:rPr lang="uk-UA" dirty="0" smtClean="0"/>
              <a:t>Вони залишилися чекати …</a:t>
            </a:r>
            <a:endParaRPr lang="uk-UA" dirty="0"/>
          </a:p>
        </p:txBody>
      </p:sp>
      <p:pic>
        <p:nvPicPr>
          <p:cNvPr id="15364" name="Picture 4" descr="http://img0.liveinternet.ru/images/attach/c/0/43/904/43904499_svech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1" y="186579"/>
            <a:ext cx="773832" cy="10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AutoShape 2" descr="Картинки по запросу девушка чекає з фрон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0" name="Picture 6" descr="http://portal-kultura.ru/upload/iblock/8cf/Ballada_Kult_42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5760199" cy="4114428"/>
          </a:xfrm>
          <a:prstGeom prst="rect">
            <a:avLst/>
          </a:prstGeom>
          <a:noFill/>
        </p:spPr>
      </p:pic>
      <p:pic>
        <p:nvPicPr>
          <p:cNvPr id="36872" name="Picture 8" descr="https://encrypted-tbn1.gstatic.com/images?q=tbn:ANd9GcRdg6cVq1koqPo5LFl_0wE75LNtCM4ZhNeJFDj7yh7jO5j9C4Gi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3391215" cy="2152581"/>
          </a:xfrm>
          <a:prstGeom prst="rect">
            <a:avLst/>
          </a:prstGeom>
          <a:noFill/>
        </p:spPr>
      </p:pic>
      <p:pic>
        <p:nvPicPr>
          <p:cNvPr id="36874" name="Picture 10" descr="http://i69.photobucket.com/albums/i72/Labaz/01/d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048000"/>
            <a:ext cx="2857500" cy="3810000"/>
          </a:xfrm>
          <a:prstGeom prst="rect">
            <a:avLst/>
          </a:prstGeom>
          <a:noFill/>
        </p:spPr>
      </p:pic>
      <p:pic>
        <p:nvPicPr>
          <p:cNvPr id="36875" name="Picture 11" descr="C:\Documents and Settings\Admin\Мои документы\Мои видеозаписи\1355141587_animaciya-babochki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810000"/>
            <a:ext cx="2502024" cy="304800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0518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0172"/>
            <a:ext cx="7344816" cy="1252728"/>
          </a:xfrm>
        </p:spPr>
        <p:txBody>
          <a:bodyPr/>
          <a:lstStyle/>
          <a:p>
            <a:pPr algn="ctr"/>
            <a:r>
              <a:rPr lang="uk-UA" dirty="0" smtClean="0"/>
              <a:t>Фронтові дороги …</a:t>
            </a:r>
            <a:endParaRPr lang="uk-UA" dirty="0"/>
          </a:p>
        </p:txBody>
      </p:sp>
      <p:pic>
        <p:nvPicPr>
          <p:cNvPr id="15364" name="Picture 4" descr="http://img0.liveinternet.ru/images/attach/c/0/43/904/43904499_svech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1" y="186579"/>
            <a:ext cx="773832" cy="10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AutoShape 2" descr="data:image/jpeg;base64,/9j/4AAQSkZJRgABAQAAAQABAAD/2wCEAAkGBxQTEhUUExQVFhUXGRwaGBcYGB0cFxgcGBwYHhccGBgYHCggGBolHBwcIjEiJSkrLi4uGB8zODQsNygtLisBCgoKBQYGDgUFDisZExkrKysrKysrKysrKysrKysrKysrKysrKysrKysrKysrKysrKysrKysrKysrKysrKysrK//AABEIALcBEwMBIgACEQEDEQH/xAAcAAABBQEBAQAAAAAAAAAAAAADAQIEBQYABwj/xAA/EAACAQMDAgQEAwYGAQMFAQABAhEAAyEEEjEFQRMiUWEGMnGBkaGxFCNCwdHwBxVSYuHxcjOCshdDkqLSFv/EABQBAQAAAAAAAAAAAAAAAAAAAAD/xAAUEQEAAAAAAAAAAAAAAAAAAAAA/9oADAMBAAIRAxEAPwD0gtT6FFFAoHKlE8KuUURaAYs0VLVKKItAgSl2U8CuIoAlKbso5FNK0ER7FMGmqfFKEoK46eh3LFW3h0jWKCjezQTaq5u6egmxQVyWqf4dTRZpHSgirbrrq0cCkYUEdbdPCUdUoi26CNmnpRilORKBipTjZqQqURVoK97NCNqrJrdCa1QQhapwtUciKTdQD2V22jKeaQrQJaqUtRgKd4lAYiuoPi11BHFPBoKmjIKAqmnKaVBSxQPUUVRQ0oooHAUldNLQIabTjTDQPWiAVHmnC7QSQKUrTEeiTQCZKG1qpBptBFa1QbqVPYUG4lBWstM21MdKZsoGW1om2npboot0AAlPW3R1SnqtAMW6Iq0QClC0AytBuiiuaA9BGehRUgpTRboBCu3UfZTdlAMNTWaii3SG3QAJrqP4ddQRUqQtR0FFWgkKaItRgakJQFFKDSClAoFFOmkFOoEpIp01woB7aSKPtphWgRacGptOoONylVqGwqNf1a2wWdgqjJLGAB7k0FjtprpUbp3VLV5N9p1dfVTIqWbgoI7LTAtdeu1S9M+K9Lfum1avK1wSdsESByVJEMPpQaBFogWgWrtSlNA3bXAUSkoEC0ppwpGNAC4aAaO1CNAM0yaNFd4dAA11FZabtoGV1PK0xloOmuphBrqCOvFFC0FWowagcFogpm6l3UBQ1dvoW6u3UBt9OD1HD07fQFLUoegFq4vQTFuUjNUUXKcLlAVnoZvUNnqJqLkZJgetBObUCsR/ii1t9GVaS29SgUgEsJ9cRBP/AHFW13rNjg37YPu4/rXmnx71k3L8WipVAPMW8scmIkkk+npQG/wz6oNFcurfeEu7drSSoYE4IjE7ufatf0H/ABIt6nVfs4tMs7trk8lcwVjEgE89q8T1msLEegPPAmpek6m1k2r4YG6uVkkwB5Y2jsRjNB9EXtRIjsa8S6YHs63xWHhXLTYtrAZo+bdAjaRjHr7V6FpfieybasGLtAlFHmkxj0GftWP6zfulrjDToGdiZNz94snG+RjHoY5oPTvh/rq6m3vVSpDFGU9mWJz3EEEH3q9s6mvHPhzV3dGytduAi4Ye0GnaDEMJ5IjPtW20/UhbS627Jd4Hf0GPTFBtlvU8XKyfTOs+ZLYBOBLHnAyf79a0KXgaCb4lNZ6j+JTWegez01jUcvSG5QSA1PD1DW5Tw9BIakmgG7SeLQSJpjGh+LQnegNNdUbxKWgjhvcU7xRPNUlzXp6rj3H9ajXupKVJQqzcAA+v3ig0xvD1pRerCvqH7Mfx/nNYvrXxNfW4yM7BdxAVSyvA7llYGI9Pag9m0/U7bs6pcRmQw6qwJU+jAcGjterxD4L60Q152u7ndgG3MFkZhsiXacc/rWuvdYcLLHb3PGPv6UG/N+uGorzbS9eW4m8XYj1MZHtIotnXM3DNzHzH+/Wg9F/aKXx684+Hess5uh/9ZKGeUMAfcR/+wq7OtHuPvQa0XqXxqyg1kdvzp46gI4H4n+tBP6r8VafTsVcsWUAttUkCeJbgH+tYb4h+MXvE+FG0Dyjdxg5aBnipfTdaH1estuoe24WVbIO0bTM8/wDFYj4h1FnT3iLdsxvMgMQ20SBtOQOT2oKuzqWuPsZoGdzE4UDk1aLf04Vth/h2hmIljxic49hGKrNJYL23cSSQQA345IiTg1bWOh+QtudhkvlABiTtEcD0oM81piIjuTJ94j39fyo93TqBkq0gHBKlSOQOx+prtQm0mDwxETkR6j++KTTrNxQQsEwY96Cz0/UR5LdlUDgMA9w8SS7HA7cSZwoqT07UteYi5c3MJXcs7iDxtkQVJ7GBkTFRL2itW2ZmOzynaImScAEjjGaJodJsWME/6gACJiADyaDSdI0K24Fy1bO7ILKA4AHcKSOfyBNTV6xaCkeX5j8pJHcg4xEVn9R067bWXBEjhmBMe8n8qgHUMPT8qDW//wCqZHm0qt2JbcI78Yx/Si//AFD1AGLdn8G//qshZ1BeZwf7P9adbB+tB6bpv8SNKVUv4ivtBZQhIU9xI5zVvofi3S3RK3QP/MFP/mBXi99TbIJQkEmPRhEmPw/OpidebcoNlQjkbc/wzB/vFB7gl8HIII9QZFK9yvJ/E8M+RmU/7SVP5GpNr4pvpI8UNjAcAkfcZ/GgqPib481D32WzdNq2rELtAlgMSxPrz960P+H/AMe3NRcOn1EF9u5HAjcB8wYDE9wRyJ9M+e9c6eXe69lcBpIGQQVBwOxkkRVr/hj0txdbUuICgov1Mbsewx96D2a7rlGWIA9zFDbqSbS+9dvdpEfjXlHxT8RsbjLuXBhVngfTuZmoPw51hnTVoxlTbBjsD5u3rQe1rq8U06usiutuNaR42oyqRn1AIp5VgJKmOeaDUnU11ZFNTjg/nXUHmg+I7w52cg8ETH0NHs/FzKZa0pPqGI/LOPag/wCVWomGHf5u3rxPrT20VhRlCTzkx6e8igP1HqGo1CXReTYEWQArHcRBGOMcz/WgvpNMhBLqxAlpbLSO23B9KN/m9tV8OBnsWZjxAjccfasZe1Ekznnv9YP5/lQaNvAcEeVWnIBHl9IBEGeaJY1Vy4jA3GYb9pLR2zAI7RFZRx5pJ3Hk1q/h/UqbfmAnfPPeABifagb07UXEf5Zns52rjgyePtVxpNZe8UjwwJwSrtBxByGEnvP2ojdSUDCp/wDjP5zTLfUbnKqo+i0ErQag6YtchBjb5yx7jC7ZzV3o/iIvbdt9hYB2jawJIjhmIHfvWabqF0mMADttXj2mg3LpOD4cAzgAZ+woND09GMkMbg/2lTtPJBac8jNO1Wpu2yv7sAbXZi5EDZEAmYHP1NZ6xdZJ23Nk9gDXDVOTi4xPfav86B1jU3QCUZVZz5nCqX+gJnE5x6VWr0tmuq9xi8MvPfIFW+mts7MxJMYzAiKLe07LDNhdy9/cUGd0vT3uboPlDkEAwREgn2GQPqRUr/JgWGbiyB5VfHeQdwk9uTVj0XRBHd2GZbE/Mtx+PrEEH2FWtrSK27uOMgiYJ7HPFBg7unhvIWJxM/NJEnjBE0bTWRvSQQdwO6TEd+9Lq9Nsa4CsGZHoBP8ASp13UWvCVVtxcEliTz/pIPP2oE6/bQQA4/GTyfTt/Si6O9Cq0jCxPoSNoP0mq+1pvGuWranMKCTOPmZyfoKttdo7emCkg3QXA2mF3ASYhcxPuaAPV9YXBi4W/CD9I7Uug0bXAsegz24H41IGj8Q/vl2gg+RIhSflktPYHFWHT7IsgeGxI42NEGASYYcHv34oAN0fwhuJPIx69/Sq3q1xrdxVtgtOAo5bmOM1bdS6uNxk+WIIJz9QR3qP8I6wG+zTuIELPIUAdx9aCu1ekv4bUKy4JVAwDycAkQSomOYngGaXQ9Avq63XCW0BDfvTGO0r8xH2p/WdQ/7RdzBfa4M8xhR+I4qm1euvOSXLknOZoNvqdXp+BcLMxBnhVE529+1Z8aG7eZnQbLcmGJgETjaOW+veqfp1gXXVWZ8+noMnM4wD2rVaPqwJAaNondxAVASM/aKCJrNLAjePuvP1zRuidQu6WQux7bZKEkGfVScD3pnWrodlVQR5gMn2M8TUd9SpXg8AjvzMcn0igVtULjPO+3cZmbaVAIDGSFbMiaFoGFlndSGDqVYMImPUrkQaA/UwSkc4A9c/yx+lRLt2AQPb81FBu/hf4kt3ra6VlIa2oAzhwojB9Y7Vp31sqVjkRzXjPTbpV9ynzLtf6kRA+kg16RodYL1tXXAI+XmD3E0FzZ1G1QI4966q9R/eaWg88uWXEAlgIH8Q4z94qN+yE9mg95mfpB4xWjGvABl1jIPlndyewqDe1zkeUSD9B7yPy9KCnOlgdwB7Zz/OhjpdrjzA/UEwZ5A4q5OpAw0T6D1P58+lJY1AUQq8GWxk/Un3oKz/ACVOyz6HcR/3S6fQhB8rxJO4Gf7/ACqxe6WORBOYE/TmmWZM/N+B5z2I+tAqWTysfhz9oor+IuJn6ET+FPtnPmYQPYzxiZH8qMi238oI3+me0cMPL2OCKCs1DP5oBB7/APfHFDt6rbO4H2kwfccZ/Cpz6Vx8rGeTIiY+5MT3NM3XEjxE3LiJzkkRBPP50A2O7O1vbP8AQAUX9oaMCRzIzj7zAzQdYWST4LBTzH19+ORT9Md7QrCRESdufYnmDzFBKXVPgLPuSBP0GB+ddrOrIl4WmYFQAW8hJJgGBt/5oWo0V0xvUhgTJBAX6czVBrdKd1xiGDCBgmBjMk5Ax680Fjc+KIuOVGCceWMbt3yn5av+kfFltivinbAOR3n17CssuuY21Jt2rnlXLrubGGO4GRJ7E/rU62dO4T9xtRlEuDs2uRwDBDj9Pegd1go95mF1NrKYgyBG6AYkzgdhzUEagDbtILE/+WD2gj1ij6/oq7Q1pifYkGfoRgmqTcVPvx9KDdfDel8G1d1FwQzCFEdl+Yg9pP8A8agaK949y0SJhWc/+3ao/Mmg9S+IN2js2wThArHvKYIk/Y49ar9E9xLgW2ufBG6TEbiWMEj3FBd6/VEN5TO0oT25BBHv61WXeoEDaCeTn6gAflQ+olraINrbmnexI2ngLs2/f8qq1undkcZ/Cgs+pJBII7iD9szGJ7+01P8AhN/DfxGnYSyYAksUEAT9ucY9qbq9N4gQKBLMAnmG3zfpPuajaHqwsW7tt03ksCB/ACOZIz6RH5UEV9b4l4s7HaMLIXdAMgeQRM1YJ1lVDgILpZdktMgeoHYn+VZ++8knEnOMD7CmDAmguOkxLuRAAA/H6fT867R3NzsBGSCY/wBKyx/HaB96CLmzT/8AkxP8h+h/Gpvw10Vr4a6W2qcD3jk/yoJV6Qu+fNuJ/FSB+tVnUb4BYDIEKD67QBWg6p0UxuN0HKKAAYkmBn6mqTWfDt1Y81tlByA3nI74I/uaCl06s0gRiM+gEn+f5VN1ltlWcHdBwe20dqX9oUG8qCELCAeQOQDn3/Kp1myDZVsfwzj1EfyoKzS27m0FEdsbTtUtkEkTA9D+Vb74O0T27Ja4pUu07DyoAAyOxPpVZ8BvtuvbyMNjtgoR/OtJr9RGCfpQTN4pKpU16R836fzpaCD1LqiIVKLbcSMqoVQBzO9iSCDgAU063TmPEVwcmJVFAEnEMNw7CZNV9zpFsbcrHEhZLEiYwOOeO1Du6a35twlZjcMDEGASJjI8xHc0EnT6/RhvKgljiTgenJKgGiHqEnaLaKZjc1yPThD83J49qrLYMyQpXnao3CAAcscEzj2pG00jeU8ok/IRjP8AEZmB+n4hI1WpuJibDD/UJnMESAD61Ea8chnuepIJxMEEQR+nrTf2q2mRG0ZMwM5hSIk/UYpdR1B1C4AdmMFsmAcyO4Pr9aCXfhwJ35AmZDHtP95zSP067c2WkVQWaJZvWducQcYjvVZ4zuSzXG3CCAogD0ggZH9KkJ1JE8yruuTJ3ndnHsSJ9iKC213TroKICghQCS2ZPPqSPywamXdM72glwRggk8Qp4O8ZzEx6DNAtfE5glNNsAEltny7SDO5pLfyNVPVOtteRzeuHacbc7jz2gQv39KDRdJ0wcC3v8QjkIohR2UegIE/Q96na7oy2UVpVSJhyAMn1mPpxWN6FqvCubtHvGMm7krjMKp2se3m9R6ipXW9ZfuE3LjEmPMpOBiMRAHrA4jvQaoCz4IZrtlmB84/3gQoKQCcfxAf1rPay3bu7kF1TMbipJbbMwF53RxP4VUaKz41pgWLAMeJJHfGM59T6VP6RZQM6bXU8TzjIEuVkEgA7eO1AR9FZtWWS3cI80Hd5vxgASMmB/OmdV1Vrw2AJMKAFCzMcNtIGzGZ9Woo6aoA/9UDfvgkSsbsMIwskfpNA0rWfM3iZLCWYY3ERBnkAwTJ/WgiDWfu0BKhoGDdMrGPl4X6elVnVApMqUJ5O1mMz67uI/nVp1zQX1JYS6qBLDbIJkmVAkZ+vbNM6H0g6pjLgBeZBJMzIAFBF0WiN22oxHjBY7w22THfH6V6F8OaG2ti9eZZ8W44AYAwqMyW1g/j/ANVm9NpDore54ZlYvInkwqcjsZMe9XencppNIrnLhrtwsfdZ+g81A7XOjpfSAAY2rHZEXiOMCsd1/abnl4CgTyeMye5qd1PVQRsaNzXpIPIJ2gfTaAKqdXbjBjjtxn3oJd/qF2LbqdoTbsgDDWwM5E8gHOKpLzs7FmMkmSfUnnirHS6hDaKMxDAygCzO7B824AfcHFRWEtH9P5YoEu6cfwsGA75WYOcHNCsLLBdpct5VAJ+Y4U45g9u9a/4iK/s6kWxvKJLCZAQCcdpkyfYVkLN4owZWKsDhgSCPee1BP6rYdGXSkQ6kIYzkn9O9a/Sotq2FUQqgCJ/vmqxPh3VrcW9qSCFOWZwzcEL6k5j8KtdKzO0Ag+gJHb3mgXqb+S3iCbiMR7Ajb3+9VnUtOSzMGUQcZhp7fUTVr1ATtDmWJkgc49CKqOsAEs5XYgj5hnHYTQZHUpDkTycz7VddOffYZRjaqzP/AJNx+NVjWDduELA2gsRPb296mfD1wzeH+1R9gTQWHw5djWbezAz9lJ/Wrbq+ql43H+tZjRa3wtTuPow/Kn6nWFiTk/rmgnHVL/pn3pKgKSezfj/WkoNmyXVkk27JHlzAiVBAXDbmzwAJiqe+bjvG8hQu7aRtaCZO4zI8sThc+lTRpNSqlg1yUJNybmSBlfJEAd+e/uJgXdDqmc3FRliGDAEh54hIg4AyfTtigh6xCFG5woYnJG4ge4VvIIiSRXFAVZWv+QQGG0kkdgpnKk9tuKHqekXmV7m4ON0SS0kgZ2KgI249TwaZofhzUXrgFpAmAGaCFzz5p85/8aBbr2Qu6SSuBufcIBwYUQB6D1/GoSdXVcWx7nkk88bp9Y7cfetw3wfaVAYBZR58gKCvzGDJ4mJ/Gk6R8O3GddrTYtghncAK3pB5I/T7UFImsRyEAhiNvlOTg8HBAEzx3qFb6cEuBlmYMEyWGQNxBxjcIxW21Vq2jgqqOcQxCwN20CCoLN2PBxOai3bVoFSi5JMpZ8pZjPqQp4zMHj1igom6c91ACxK5PzQPWBiQIjBwCaHa6WiRtUFxyxJYDiIJG0z6gH9a0qaC40krAGQiGN0iCpYiefSOKdZTwkJ1C7FWTuDbiFH8Pyjb+fJoKxLdsqVO4Yk4wIyYnvwY9TVNryrsLQbgwCSJBJmWn+KDEdo71I1HXGuBhbQbexBknEA4MgyOPc/Wq/pthle5fa2wMEosZkjBImds+vH6heXb9vShVLGWUlVEHcTI+VTg0LpmkuMjblIlw7KJUTACIS2FbuY7YpdFYc3xb8JfFKgG4Tk7QNxQxPaRxMVO63ct6UAsGdz8i7mCKQZ8wEhm759OaCBrdS4uBBKtdUswAH7uAcEjHlAPHeKhdH0IvyQQUtusCI3u0TugSxO314IodhfGuXbrS20KE3MVAL4z/wC0NWs/YPCtW0RWEFXJSN2WwDuBOQMwe1Ai6AlbYYKd0F1PduxKn0PA555pyaVm3B9qusERMH0DPEgkYGJ+tE3Fn8S6hVUG7xJAPlmZA+YRnHrUZNPauXX2Xl3qQ9xlXeASBt8MztEjJbkEUAdddR7KKF8pv20gnM+IC24cDANG+K7376MELbgfViGP5RQui9BYNaQhjbR2usWiSYhAADgZnty1XN3pYu6q67TtQQI7mO8H24oPOupaQ22QEklhOe0kj9aXraxd2D+ABfqVAB/OauPjZRb1Vojsin2wzGqPW399927EmO30oE0fSNxy4URIO0me5nOKtrfwoxAe3cV+Dtjbj6kmDUP9rVVUcnvipGj6wyDykT/fag7V6d2uFPOikbSwBKxGfYj71Ks/CVor/wCsxbsVUbR9Rkk/cVIPxIGtkXNoIGMSCfp2rPDqtxT5WI9R2NBrj0O0QALt4n0a6xHHpxWV6lpfCchLjH7qT/U06x1N2YAA5+aATAHJAHatBqfg1Ba3i6ZInKgCT2MGgyCdWvIfLdcH6/yoOp111zLEE+6rP6UjaZhd2kSwMQM8UzVhlJ3YPcHB/Cg1trpC2dGLpX989ssxOCAeB7Yiq/4L0TMl98nIH0gE/wAxUzr2i1H7Hb1CX3e21td6O0xIGRjzAe/FZ/pWuvWoW3dZULbiqkZOPzgRmg7WWGa8WAJEwfqQKlWenORO0/z/ADq66N1jToSGVxuO4sTMn6QKsbPWbMwu4+g5B+k8UGS/y0+jfjXV6Va0WBLQe4HA9q6gjjrtreSl1QzXIkLlgueScr+Bz6ZMhuklwbt13ffDAJJCiRAG0nEc+xNAsHTqAjK9wKdoMOczEBmHmUczPc1ZtbNwMlgm3tJ+ZhDlfXduYoCPac0Ei1ptqjw0WRAhVgZ580Y75oV7p925cttbA8ph9zErHfEiT+Gex5qxFtNqs5doJO1ZVRGYIkbh296F1L4kW1AO0MSREgR3kz9R75FA+/p7VgFrkDe3yKBBPqYEt6ZmqbX9eV1xFu1JW2cNu5k7QeJBA/5pNb1K/eeGtKlsDFw/N7hQRB7d/aqk37dlZ8u7ccJaG5VB85MnODk+vbFBJayHfCElwT4jABUBEEf6pK+nYc0O10u2my2GKKkgBMGCJMliTE96XpeuuvL+EbYBgs9wmc5IBjb37d4FB6l1JLdvaRcVYA8RRuwd0+dsA7szE5oO611D9nWRvAYTGFB7DcxJUmBn7Vleoam4Z377ksCs2yAoGSIxuP0EdzUTqHUNQ+0s8QAQQYJBAP8AfamrrH1Hg2D8275x85BJksT6An6zQWWi6UGBe6VQT5Cwj6AACRPIE9qu+nkK6tatGLqw1wlYQCQFx3k/c0ZbttWtWbMbLajfuBmJMkkgbjPeYknmKj9Ze81y3asqEDbS1yfmE7coD78Y9+JAPQNbcANJJhyQst820ISwgweY/hM9qoOoudReFuf3jsQJPlVQSZ7YAB596kai75mAabdksxCkhnfgQeFWW+UYg8Zo/Q+lbYaCb10DeTgW1cgkL/uiT34PaaCV0HpQVgu8MFJZ8D95GG25wsFRPaT61bHqisAROy4PLtALHg57xhh29OYqs6rpdifu/wB2o3AMSykA4Lvn94WPBPMzHei6HpY8JWtgRvO0q8nMHcScKCBMfTnNBE1NmLN3xFIO0G2FMJMeXZuJZY4OQKkdLsW1FuxYlrgJvXJXAlfIHdcZBMc4Fd1K3aunY5RZ4uMBcZ2jhYI9uP6VL0LBr123ChPC3EgQX/hLOQwmIPtBoJb6m6gci4itO5g9s7VXk7QsEtM8Fqp/hT4qvX9Uti6yqHLSVUCSoJxMjt6VdN1CwqL4zNBM5O4xGCYHGRgDuJrC9JZW16POybwK7RnLeURPfg/U0Fz/AIh6NkuoxcvI5YCcccADj09KzHS9E91zA8gku0YUAEx9T2rdf4nW8WiqyASDn2xjtWTu9WB062UGxmebgACpAJ2ZGT2JPePagl2elWLm398ymMyo4PYie3qCeRUu98LIllWd/MSR8wAUCfMR7QeCfypel9BS7aJFws43LDKQCQJXbOYxyff0qU3w4xkPeDGA0QTMk8Mxy3PA7ieaCMvR7ejYXHbxLgjbbx3/AIjk4A9RRdbf0l5/FeN2wgqZyREQBE9xyO9WVv4dtgKLqXnc5ZyTgCTjaft65JiKXVaWxCMoDhQNlpLYkGcF2aOSP4qDJ3dbaTcbVt0YiJDRGeRif+q2Pw0BqNISYXzHBbcZB5JqFd6TZuDebapJjGOYxAxP0qX03p/7LuLnbZglpnb7Tnn69vc0Gc122xqJkbnYgsJAiAVI+88djVR1TStdJCDdtG52Ajas5J4mP5VI+Jup2rz7kQIAeIA3D1IUAA49+2ak/DDjbcdmVWIhZzKiQ5VTyRNBR9S6w9w7FciyqhUU91UADd3mgPpyAO1bm50G0y71trsWWIUKrOSPJ5sYGfL61S2uhmC94OACItqBLD3b17QPXtQQtDpNOQN99w3oF79snBPsK1HQ+k2d83LbAIBBYiLnqxDTA+lRuofCwZAbSC0cyCxcjHE8VVnoN5RKkNj+Fu3pzQemr1tf4VWO0Lj8q6vLF0t8CNtz7TXUHt9wCBKARnJEj0j3+lUNvUWvGZ32qxEDzSYHYAfY1adQdcSCATPlPIPEkdjzish1C/atoWslWdZCM3KTyIOSY/OgvP8ANd3E8cv5Qc4PacVmdX1e7dLLZLCGI8QoNu7PBLYH0B59qj2vNb3XTKMsNJliwyQAf5U/REbTduKFCwbdsklwoEKT2XigBY1LXbvhnxCdwN24zEW5jAtqQO/YjOKthpktbnugwxG9ywMYwMA+Wckkj8KHpuq27yLduBdy+YKD8m3ltvBMGmdTK3wVtXN8r8hYLMwYEjMduaCo+LbjOLapd2gjNsmPl7kzJmeO8e1F6xa3WDbUJsVdxZ3HscZkZx7kVRa7VgM1trMqvy+dg4XtBn059ZqDfv2j8lo2x6Ftx7dzweaAIeGEEMV47qQPT1Fajo3SRas+IyTcuEBVYGFiSDCnc30x83fFQ+gdHRbfj3d2HUKs4hvUQSfWO4FbL9pWyr7rzeLcPlVtu5QzRIwIAmQMd6AHVNQtraJN19nmOyGgyFtjgLuYf3ioF7WW9NaRrdstLk7iYIkyUM+aCvrztHNF8wD3CGVPKAW2wxkAYGACeSc+9Rup/Dr3ED2kl/M7KIBaT6egkwIoM1duFrltbKQ0yNuWLSWzPpgenl71rOoWrxVba2Wa6TuLhkVN52hwFkF8BhkR5jVL8IaXdqBcOBbDHOJMRtJ7Ez+tW3WDqn1AS2qoEhwC4VlgGdxJIfntPNBL0fjeHd8WzsGwxgszLDbh5DhpPNM0Nu0tlWZXCwQVZ9gUkwV2yp59SeTUzW66741y3bmVCAYJUF1O7cRnmMzS9H6cPFuXLj77rtiDNm2QCJCk8yTjJ/WgoviHRo/7OltYG4osE7RtYBwO8Ajt6Vf39DYtkFxL7NrQx8yAiAVPKk9+TgVS/EboPBeFcKYYDyGHER5T/tJ9M+hrUBz4aBiUZkIDDzFTA2kDb5iP1PvQV7JaO9mDKUYuzBJMLmIYExEDcAPl5FYH9qFrUeLY2PBJTcJiZAkHhhz7YrfftL2g7XQ0QduF33ScLBjA+vGaznxMII7MrEDywzAjzHj5ZCxzyfegnJptVrDbe+vh2gJLBxLAjgLGJ4k4AqR0XoCIpe4uQdykp+8DqQQJUltuOAPWrn4Ruk2U3CMQZJP5HA44pehXn2rvJA3kgSPlbcEDbRBjEfagl3nVVU7lUYk98nsY7gmfr2qD1C2UQ3bYQ7I2hZe6ZiBLMIXjy+n4Ull1Dvp9yTJaBAbMErgmYPJxyKkaMuHLhRbQqVgglix2hMekk/QD3wHXtUVtq11oPl3ArtCyRjvBmeTVRoBZuXX4dPPKi3tRSI+Yg+YxjMzk07R9SvMXW4GusrEFFXaMQVLT3g9op90qqB3sqboIJUMWYbsmJYZCwZoG2brCCl62iBsoq4C8GVB+aYz71V/GHVytsWYneJaTyAYWCPv+FXi9V3MtsKytG6AACSPmEHtEfWZmqpbA1N4+KtssOAYJ2qclQo4z3PpQZzW9KX9lsMQVJJJkjKuRtI/LmrTR9E2oCrkrtJHlIM8HbjNaXqHTLVwQfNGCBgTt5yvMRH/FBuXhZ2hLbsBEHdgY49aCq0VnIFzCgHPGRxA7zV9pdKSu5pYAyMenMZzVbbK+ISskbY2+kxmTkxU83cbQWA+okf8AdAmr05GQTGfKRIyMGPWjaewBaG5WgrhQoET7fnQ7F/BljJ+YkcelBW8dyjzY/iJwKCCfh/V//baE/hG4iB9K6tRb1rQJgV1BmtYf2hEs6e69p5MMxYkq0zJBJ9TVXqLNrSMlgjxbzyCzTtkmPLPEkHmurqC01Gge1YBuBWe3BgQEQcnaMbj9aifEmoKWHBAG7YVA52nncR3pa6gwlvVMCQrGGwR2z60l1nUFZwD2NdXUA0ukjvj39Kt+gaDxnJb5VBaPWOBXV1BtemagbC2QQQIbgtEs3l/2iB9IqBq3a5cu3Jto3lZDs3QjAjmAQ2Jn3NdXUE1gddbtoD4aJ5rpHzExIiRkTM1RD4lexqLjIZwVBI9xP2Mdq6uoNP0VEtWk8QDddJu4GAzcR6CCKih11dt7qxbdNwUkSD3O5eJIrq6ghabS3b7eNdfcDhbcmO32gTwavOn9Ls23O0ONxcN5ipgicbCBAmPWurqDNfEVhFv+G262AqQVyIEw0DIMY+1bnp9oeFa3EvKiGb8eAe45+ldXUFL8XF1Cz8xeAMERMQp/hJXvGM81jet613YFixHmgEzDAkN78/pXV1BZ/DfV0tEAq0tgsGkcgCEOB9a2emWWa4hAt8sIg7lI3GYk4/sUtdQVdxD+2qY3MwY7wAoGOIknGBPvUvqPVIdbIy7L4kkAgCT5RkenNLXUAtLo2t6htrGWGZiGkCDIE4OIxTrupZBt3BrjyFJBPmWQDmQMT2/CurqCkS3cZjsZTcZbkXdu0/MJ4OBEflVp093XbtcHy7SYgHbG6urqCVZS+TuJUp8wPBIxAIoN+3eZvKVRJmAMx3zXV1AG7p3D77arlfNPJ74ih6bU7ldmVfKYxznilrqCX0u14isxDGCQRIipF7TggLtGc/8AE11dQPs3IUSAD6cx966ur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data:image/jpeg;base64,/9j/4AAQSkZJRgABAQAAAQABAAD/2wCEAAkGBxQTEhUUExQVFhUXGRwaGBcYGB0cFxgcGBwYHhccGBgYHCggGBolHBwcIjEiJSkrLi4uGB8zODQsNygtLisBCgoKBQYGDgUFDisZExkrKysrKysrKysrKysrKysrKysrKysrKysrKysrKysrKysrKysrKysrKysrKysrKysrK//AABEIALcBEwMBIgACEQEDEQH/xAAcAAABBQEBAQAAAAAAAAAAAAADAQIEBQYABwj/xAA/EAACAQMDAgQEAwYGAQMFAQABAhEAAyEEEjEFQRMiUWEGMnGBkaGxFCNCwdHwBxVSYuHxcjOCshdDkqLSFv/EABQBAQAAAAAAAAAAAAAAAAAAAAD/xAAUEQEAAAAAAAAAAAAAAAAAAAAA/9oADAMBAAIRAxEAPwD0gtT6FFFAoHKlE8KuUURaAYs0VLVKKItAgSl2U8CuIoAlKbso5FNK0ER7FMGmqfFKEoK46eh3LFW3h0jWKCjezQTaq5u6egmxQVyWqf4dTRZpHSgirbrrq0cCkYUEdbdPCUdUoi26CNmnpRilORKBipTjZqQqURVoK97NCNqrJrdCa1QQhapwtUciKTdQD2V22jKeaQrQJaqUtRgKd4lAYiuoPi11BHFPBoKmjIKAqmnKaVBSxQPUUVRQ0oooHAUldNLQIabTjTDQPWiAVHmnC7QSQKUrTEeiTQCZKG1qpBptBFa1QbqVPYUG4lBWstM21MdKZsoGW1om2npboot0AAlPW3R1SnqtAMW6Iq0QClC0AytBuiiuaA9BGehRUgpTRboBCu3UfZTdlAMNTWaii3SG3QAJrqP4ddQRUqQtR0FFWgkKaItRgakJQFFKDSClAoFFOmkFOoEpIp01woB7aSKPtphWgRacGptOoONylVqGwqNf1a2wWdgqjJLGAB7k0FjtprpUbp3VLV5N9p1dfVTIqWbgoI7LTAtdeu1S9M+K9Lfum1avK1wSdsESByVJEMPpQaBFogWgWrtSlNA3bXAUSkoEC0ppwpGNAC4aAaO1CNAM0yaNFd4dAA11FZabtoGV1PK0xloOmuphBrqCOvFFC0FWowagcFogpm6l3UBQ1dvoW6u3UBt9OD1HD07fQFLUoegFq4vQTFuUjNUUXKcLlAVnoZvUNnqJqLkZJgetBObUCsR/ii1t9GVaS29SgUgEsJ9cRBP/AHFW13rNjg37YPu4/rXmnx71k3L8WipVAPMW8scmIkkk+npQG/wz6oNFcurfeEu7drSSoYE4IjE7ufatf0H/ABIt6nVfs4tMs7trk8lcwVjEgE89q8T1msLEegPPAmpek6m1k2r4YG6uVkkwB5Y2jsRjNB9EXtRIjsa8S6YHs63xWHhXLTYtrAZo+bdAjaRjHr7V6FpfieybasGLtAlFHmkxj0GftWP6zfulrjDToGdiZNz94snG+RjHoY5oPTvh/rq6m3vVSpDFGU9mWJz3EEEH3q9s6mvHPhzV3dGytduAi4Ye0GnaDEMJ5IjPtW20/UhbS627Jd4Hf0GPTFBtlvU8XKyfTOs+ZLYBOBLHnAyf79a0KXgaCb4lNZ6j+JTWegez01jUcvSG5QSA1PD1DW5Tw9BIakmgG7SeLQSJpjGh+LQnegNNdUbxKWgjhvcU7xRPNUlzXp6rj3H9ajXupKVJQqzcAA+v3ig0xvD1pRerCvqH7Mfx/nNYvrXxNfW4yM7BdxAVSyvA7llYGI9Pag9m0/U7bs6pcRmQw6qwJU+jAcGjterxD4L60Q152u7ndgG3MFkZhsiXacc/rWuvdYcLLHb3PGPv6UG/N+uGorzbS9eW4m8XYj1MZHtIotnXM3DNzHzH+/Wg9F/aKXx684+Hess5uh/9ZKGeUMAfcR/+wq7OtHuPvQa0XqXxqyg1kdvzp46gI4H4n+tBP6r8VafTsVcsWUAttUkCeJbgH+tYb4h+MXvE+FG0Dyjdxg5aBnipfTdaH1estuoe24WVbIO0bTM8/wDFYj4h1FnT3iLdsxvMgMQ20SBtOQOT2oKuzqWuPsZoGdzE4UDk1aLf04Vth/h2hmIljxic49hGKrNJYL23cSSQQA345IiTg1bWOh+QtudhkvlABiTtEcD0oM81piIjuTJ94j39fyo93TqBkq0gHBKlSOQOx+prtQm0mDwxETkR6j++KTTrNxQQsEwY96Cz0/UR5LdlUDgMA9w8SS7HA7cSZwoqT07UteYi5c3MJXcs7iDxtkQVJ7GBkTFRL2itW2ZmOzynaImScAEjjGaJodJsWME/6gACJiADyaDSdI0K24Fy1bO7ILKA4AHcKSOfyBNTV6xaCkeX5j8pJHcg4xEVn9R067bWXBEjhmBMe8n8qgHUMPT8qDW//wCqZHm0qt2JbcI78Yx/Si//AFD1AGLdn8G//qshZ1BeZwf7P9adbB+tB6bpv8SNKVUv4ivtBZQhIU9xI5zVvofi3S3RK3QP/MFP/mBXi99TbIJQkEmPRhEmPw/OpidebcoNlQjkbc/wzB/vFB7gl8HIII9QZFK9yvJ/E8M+RmU/7SVP5GpNr4pvpI8UNjAcAkfcZ/GgqPib481D32WzdNq2rELtAlgMSxPrz960P+H/AMe3NRcOn1EF9u5HAjcB8wYDE9wRyJ9M+e9c6eXe69lcBpIGQQVBwOxkkRVr/hj0txdbUuICgov1Mbsewx96D2a7rlGWIA9zFDbqSbS+9dvdpEfjXlHxT8RsbjLuXBhVngfTuZmoPw51hnTVoxlTbBjsD5u3rQe1rq8U06usiutuNaR42oyqRn1AIp5VgJKmOeaDUnU11ZFNTjg/nXUHmg+I7w52cg8ETH0NHs/FzKZa0pPqGI/LOPag/wCVWomGHf5u3rxPrT20VhRlCTzkx6e8igP1HqGo1CXReTYEWQArHcRBGOMcz/WgvpNMhBLqxAlpbLSO23B9KN/m9tV8OBnsWZjxAjccfasZe1Ekznnv9YP5/lQaNvAcEeVWnIBHl9IBEGeaJY1Vy4jA3GYb9pLR2zAI7RFZRx5pJ3Hk1q/h/UqbfmAnfPPeABifagb07UXEf5Zns52rjgyePtVxpNZe8UjwwJwSrtBxByGEnvP2ojdSUDCp/wDjP5zTLfUbnKqo+i0ErQag6YtchBjb5yx7jC7ZzV3o/iIvbdt9hYB2jawJIjhmIHfvWabqF0mMADttXj2mg3LpOD4cAzgAZ+woND09GMkMbg/2lTtPJBac8jNO1Wpu2yv7sAbXZi5EDZEAmYHP1NZ6xdZJ23Nk9gDXDVOTi4xPfav86B1jU3QCUZVZz5nCqX+gJnE5x6VWr0tmuq9xi8MvPfIFW+mts7MxJMYzAiKLe07LDNhdy9/cUGd0vT3uboPlDkEAwREgn2GQPqRUr/JgWGbiyB5VfHeQdwk9uTVj0XRBHd2GZbE/Mtx+PrEEH2FWtrSK27uOMgiYJ7HPFBg7unhvIWJxM/NJEnjBE0bTWRvSQQdwO6TEd+9Lq9Nsa4CsGZHoBP8ASp13UWvCVVtxcEliTz/pIPP2oE6/bQQA4/GTyfTt/Si6O9Cq0jCxPoSNoP0mq+1pvGuWranMKCTOPmZyfoKttdo7emCkg3QXA2mF3ASYhcxPuaAPV9YXBi4W/CD9I7Uug0bXAsegz24H41IGj8Q/vl2gg+RIhSflktPYHFWHT7IsgeGxI42NEGASYYcHv34oAN0fwhuJPIx69/Sq3q1xrdxVtgtOAo5bmOM1bdS6uNxk+WIIJz9QR3qP8I6wG+zTuIELPIUAdx9aCu1ekv4bUKy4JVAwDycAkQSomOYngGaXQ9Avq63XCW0BDfvTGO0r8xH2p/WdQ/7RdzBfa4M8xhR+I4qm1euvOSXLknOZoNvqdXp+BcLMxBnhVE529+1Z8aG7eZnQbLcmGJgETjaOW+veqfp1gXXVWZ8+noMnM4wD2rVaPqwJAaNondxAVASM/aKCJrNLAjePuvP1zRuidQu6WQux7bZKEkGfVScD3pnWrodlVQR5gMn2M8TUd9SpXg8AjvzMcn0igVtULjPO+3cZmbaVAIDGSFbMiaFoGFlndSGDqVYMImPUrkQaA/UwSkc4A9c/yx+lRLt2AQPb81FBu/hf4kt3ra6VlIa2oAzhwojB9Y7Vp31sqVjkRzXjPTbpV9ynzLtf6kRA+kg16RodYL1tXXAI+XmD3E0FzZ1G1QI4966q9R/eaWg88uWXEAlgIH8Q4z94qN+yE9mg95mfpB4xWjGvABl1jIPlndyewqDe1zkeUSD9B7yPy9KCnOlgdwB7Zz/OhjpdrjzA/UEwZ5A4q5OpAw0T6D1P58+lJY1AUQq8GWxk/Un3oKz/ACVOyz6HcR/3S6fQhB8rxJO4Gf7/ACqxe6WORBOYE/TmmWZM/N+B5z2I+tAqWTysfhz9oor+IuJn6ET+FPtnPmYQPYzxiZH8qMi238oI3+me0cMPL2OCKCs1DP5oBB7/APfHFDt6rbO4H2kwfccZ/Cpz6Vx8rGeTIiY+5MT3NM3XEjxE3LiJzkkRBPP50A2O7O1vbP8AQAUX9oaMCRzIzj7zAzQdYWST4LBTzH19+ORT9Md7QrCRESdufYnmDzFBKXVPgLPuSBP0GB+ddrOrIl4WmYFQAW8hJJgGBt/5oWo0V0xvUhgTJBAX6czVBrdKd1xiGDCBgmBjMk5Ax680Fjc+KIuOVGCceWMbt3yn5av+kfFltivinbAOR3n17CssuuY21Jt2rnlXLrubGGO4GRJ7E/rU62dO4T9xtRlEuDs2uRwDBDj9Pegd1go95mF1NrKYgyBG6AYkzgdhzUEagDbtILE/+WD2gj1ij6/oq7Q1pifYkGfoRgmqTcVPvx9KDdfDel8G1d1FwQzCFEdl+Yg9pP8A8agaK949y0SJhWc/+3ao/Mmg9S+IN2js2wThArHvKYIk/Y49ar9E9xLgW2ufBG6TEbiWMEj3FBd6/VEN5TO0oT25BBHv61WXeoEDaCeTn6gAflQ+olraINrbmnexI2ngLs2/f8qq1undkcZ/Cgs+pJBII7iD9szGJ7+01P8AhN/DfxGnYSyYAksUEAT9ucY9qbq9N4gQKBLMAnmG3zfpPuajaHqwsW7tt03ksCB/ACOZIz6RH5UEV9b4l4s7HaMLIXdAMgeQRM1YJ1lVDgILpZdktMgeoHYn+VZ++8knEnOMD7CmDAmguOkxLuRAAA/H6fT867R3NzsBGSCY/wBKyx/HaB96CLmzT/8AkxP8h+h/Gpvw10Vr4a6W2qcD3jk/yoJV6Qu+fNuJ/FSB+tVnUb4BYDIEKD67QBWg6p0UxuN0HKKAAYkmBn6mqTWfDt1Y81tlByA3nI74I/uaCl06s0gRiM+gEn+f5VN1ltlWcHdBwe20dqX9oUG8qCELCAeQOQDn3/Kp1myDZVsfwzj1EfyoKzS27m0FEdsbTtUtkEkTA9D+Vb74O0T27Ja4pUu07DyoAAyOxPpVZ8BvtuvbyMNjtgoR/OtJr9RGCfpQTN4pKpU16R836fzpaCD1LqiIVKLbcSMqoVQBzO9iSCDgAU063TmPEVwcmJVFAEnEMNw7CZNV9zpFsbcrHEhZLEiYwOOeO1Du6a35twlZjcMDEGASJjI8xHc0EnT6/RhvKgljiTgenJKgGiHqEnaLaKZjc1yPThD83J49qrLYMyQpXnao3CAAcscEzj2pG00jeU8ok/IRjP8AEZmB+n4hI1WpuJibDD/UJnMESAD61Ea8chnuepIJxMEEQR+nrTf2q2mRG0ZMwM5hSIk/UYpdR1B1C4AdmMFsmAcyO4Pr9aCXfhwJ35AmZDHtP95zSP067c2WkVQWaJZvWducQcYjvVZ4zuSzXG3CCAogD0ggZH9KkJ1JE8yruuTJ3ndnHsSJ9iKC213TroKICghQCS2ZPPqSPywamXdM72glwRggk8Qp4O8ZzEx6DNAtfE5glNNsAEltny7SDO5pLfyNVPVOtteRzeuHacbc7jz2gQv39KDRdJ0wcC3v8QjkIohR2UegIE/Q96na7oy2UVpVSJhyAMn1mPpxWN6FqvCubtHvGMm7krjMKp2se3m9R6ipXW9ZfuE3LjEmPMpOBiMRAHrA4jvQaoCz4IZrtlmB84/3gQoKQCcfxAf1rPay3bu7kF1TMbipJbbMwF53RxP4VUaKz41pgWLAMeJJHfGM59T6VP6RZQM6bXU8TzjIEuVkEgA7eO1AR9FZtWWS3cI80Hd5vxgASMmB/OmdV1Vrw2AJMKAFCzMcNtIGzGZ9Woo6aoA/9UDfvgkSsbsMIwskfpNA0rWfM3iZLCWYY3ERBnkAwTJ/WgiDWfu0BKhoGDdMrGPl4X6elVnVApMqUJ5O1mMz67uI/nVp1zQX1JYS6qBLDbIJkmVAkZ+vbNM6H0g6pjLgBeZBJMzIAFBF0WiN22oxHjBY7w22THfH6V6F8OaG2ti9eZZ8W44AYAwqMyW1g/j/ANVm9NpDore54ZlYvInkwqcjsZMe9XencppNIrnLhrtwsfdZ+g81A7XOjpfSAAY2rHZEXiOMCsd1/abnl4CgTyeMye5qd1PVQRsaNzXpIPIJ2gfTaAKqdXbjBjjtxn3oJd/qF2LbqdoTbsgDDWwM5E8gHOKpLzs7FmMkmSfUnnirHS6hDaKMxDAygCzO7B824AfcHFRWEtH9P5YoEu6cfwsGA75WYOcHNCsLLBdpct5VAJ+Y4U45g9u9a/4iK/s6kWxvKJLCZAQCcdpkyfYVkLN4owZWKsDhgSCPee1BP6rYdGXSkQ6kIYzkn9O9a/Sotq2FUQqgCJ/vmqxPh3VrcW9qSCFOWZwzcEL6k5j8KtdKzO0Ag+gJHb3mgXqb+S3iCbiMR7Ajb3+9VnUtOSzMGUQcZhp7fUTVr1ATtDmWJkgc49CKqOsAEs5XYgj5hnHYTQZHUpDkTycz7VddOffYZRjaqzP/AJNx+NVjWDduELA2gsRPb296mfD1wzeH+1R9gTQWHw5djWbezAz9lJ/Wrbq+ql43H+tZjRa3wtTuPow/Kn6nWFiTk/rmgnHVL/pn3pKgKSezfj/WkoNmyXVkk27JHlzAiVBAXDbmzwAJiqe+bjvG8hQu7aRtaCZO4zI8sThc+lTRpNSqlg1yUJNybmSBlfJEAd+e/uJgXdDqmc3FRliGDAEh54hIg4AyfTtigh6xCFG5woYnJG4ge4VvIIiSRXFAVZWv+QQGG0kkdgpnKk9tuKHqekXmV7m4ON0SS0kgZ2KgI249TwaZofhzUXrgFpAmAGaCFzz5p85/8aBbr2Qu6SSuBufcIBwYUQB6D1/GoSdXVcWx7nkk88bp9Y7cfetw3wfaVAYBZR58gKCvzGDJ4mJ/Gk6R8O3GddrTYtghncAK3pB5I/T7UFImsRyEAhiNvlOTg8HBAEzx3qFb6cEuBlmYMEyWGQNxBxjcIxW21Vq2jgqqOcQxCwN20CCoLN2PBxOai3bVoFSi5JMpZ8pZjPqQp4zMHj1igom6c91ACxK5PzQPWBiQIjBwCaHa6WiRtUFxyxJYDiIJG0z6gH9a0qaC40krAGQiGN0iCpYiefSOKdZTwkJ1C7FWTuDbiFH8Pyjb+fJoKxLdsqVO4Yk4wIyYnvwY9TVNryrsLQbgwCSJBJmWn+KDEdo71I1HXGuBhbQbexBknEA4MgyOPc/Wq/pthle5fa2wMEosZkjBImds+vH6heXb9vShVLGWUlVEHcTI+VTg0LpmkuMjblIlw7KJUTACIS2FbuY7YpdFYc3xb8JfFKgG4Tk7QNxQxPaRxMVO63ct6UAsGdz8i7mCKQZ8wEhm759OaCBrdS4uBBKtdUswAH7uAcEjHlAPHeKhdH0IvyQQUtusCI3u0TugSxO314IodhfGuXbrS20KE3MVAL4z/wC0NWs/YPCtW0RWEFXJSN2WwDuBOQMwe1Ai6AlbYYKd0F1PduxKn0PA555pyaVm3B9qusERMH0DPEgkYGJ+tE3Fn8S6hVUG7xJAPlmZA+YRnHrUZNPauXX2Xl3qQ9xlXeASBt8MztEjJbkEUAdddR7KKF8pv20gnM+IC24cDANG+K7376MELbgfViGP5RQui9BYNaQhjbR2usWiSYhAADgZnty1XN3pYu6q67TtQQI7mO8H24oPOupaQ22QEklhOe0kj9aXraxd2D+ABfqVAB/OauPjZRb1Vojsin2wzGqPW399927EmO30oE0fSNxy4URIO0me5nOKtrfwoxAe3cV+Dtjbj6kmDUP9rVVUcnvipGj6wyDykT/fag7V6d2uFPOikbSwBKxGfYj71Ks/CVor/wCsxbsVUbR9Rkk/cVIPxIGtkXNoIGMSCfp2rPDqtxT5WI9R2NBrj0O0QALt4n0a6xHHpxWV6lpfCchLjH7qT/U06x1N2YAA5+aATAHJAHatBqfg1Ba3i6ZInKgCT2MGgyCdWvIfLdcH6/yoOp111zLEE+6rP6UjaZhd2kSwMQM8UzVhlJ3YPcHB/Cg1trpC2dGLpX989ssxOCAeB7Yiq/4L0TMl98nIH0gE/wAxUzr2i1H7Hb1CX3e21td6O0xIGRjzAe/FZ/pWuvWoW3dZULbiqkZOPzgRmg7WWGa8WAJEwfqQKlWenORO0/z/ADq66N1jToSGVxuO4sTMn6QKsbPWbMwu4+g5B+k8UGS/y0+jfjXV6Va0WBLQe4HA9q6gjjrtreSl1QzXIkLlgueScr+Bz6ZMhuklwbt13ffDAJJCiRAG0nEc+xNAsHTqAjK9wKdoMOczEBmHmUczPc1ZtbNwMlgm3tJ+ZhDlfXduYoCPac0Ei1ptqjw0WRAhVgZ580Y75oV7p925cttbA8ph9zErHfEiT+Gex5qxFtNqs5doJO1ZVRGYIkbh296F1L4kW1AO0MSREgR3kz9R75FA+/p7VgFrkDe3yKBBPqYEt6ZmqbX9eV1xFu1JW2cNu5k7QeJBA/5pNb1K/eeGtKlsDFw/N7hQRB7d/aqk37dlZ8u7ccJaG5VB85MnODk+vbFBJayHfCElwT4jABUBEEf6pK+nYc0O10u2my2GKKkgBMGCJMliTE96XpeuuvL+EbYBgs9wmc5IBjb37d4FB6l1JLdvaRcVYA8RRuwd0+dsA7szE5oO611D9nWRvAYTGFB7DcxJUmBn7Vleoam4Z377ksCs2yAoGSIxuP0EdzUTqHUNQ+0s8QAQQYJBAP8AfamrrH1Hg2D8275x85BJksT6An6zQWWi6UGBe6VQT5Cwj6AACRPIE9qu+nkK6tatGLqw1wlYQCQFx3k/c0ZbttWtWbMbLajfuBmJMkkgbjPeYknmKj9Ze81y3asqEDbS1yfmE7coD78Y9+JAPQNbcANJJhyQst820ISwgweY/hM9qoOoudReFuf3jsQJPlVQSZ7YAB596kai75mAabdksxCkhnfgQeFWW+UYg8Zo/Q+lbYaCb10DeTgW1cgkL/uiT34PaaCV0HpQVgu8MFJZ8D95GG25wsFRPaT61bHqisAROy4PLtALHg57xhh29OYqs6rpdifu/wB2o3AMSykA4Lvn94WPBPMzHei6HpY8JWtgRvO0q8nMHcScKCBMfTnNBE1NmLN3xFIO0G2FMJMeXZuJZY4OQKkdLsW1FuxYlrgJvXJXAlfIHdcZBMc4Fd1K3aunY5RZ4uMBcZ2jhYI9uP6VL0LBr123ChPC3EgQX/hLOQwmIPtBoJb6m6gci4itO5g9s7VXk7QsEtM8Fqp/hT4qvX9Uti6yqHLSVUCSoJxMjt6VdN1CwqL4zNBM5O4xGCYHGRgDuJrC9JZW16POybwK7RnLeURPfg/U0Fz/AIh6NkuoxcvI5YCcccADj09KzHS9E91zA8gku0YUAEx9T2rdf4nW8WiqyASDn2xjtWTu9WB062UGxmebgACpAJ2ZGT2JPePagl2elWLm398ymMyo4PYie3qCeRUu98LIllWd/MSR8wAUCfMR7QeCfypel9BS7aJFws43LDKQCQJXbOYxyff0qU3w4xkPeDGA0QTMk8Mxy3PA7ieaCMvR7ejYXHbxLgjbbx3/AIjk4A9RRdbf0l5/FeN2wgqZyREQBE9xyO9WVv4dtgKLqXnc5ZyTgCTjaft65JiKXVaWxCMoDhQNlpLYkGcF2aOSP4qDJ3dbaTcbVt0YiJDRGeRif+q2Pw0BqNISYXzHBbcZB5JqFd6TZuDebapJjGOYxAxP0qX03p/7LuLnbZglpnb7Tnn69vc0Gc122xqJkbnYgsJAiAVI+88djVR1TStdJCDdtG52Ajas5J4mP5VI+Jup2rz7kQIAeIA3D1IUAA49+2ak/DDjbcdmVWIhZzKiQ5VTyRNBR9S6w9w7FciyqhUU91UADd3mgPpyAO1bm50G0y71trsWWIUKrOSPJ5sYGfL61S2uhmC94OACItqBLD3b17QPXtQQtDpNOQN99w3oF79snBPsK1HQ+k2d83LbAIBBYiLnqxDTA+lRuofCwZAbSC0cyCxcjHE8VVnoN5RKkNj+Fu3pzQemr1tf4VWO0Lj8q6vLF0t8CNtz7TXUHt9wCBKARnJEj0j3+lUNvUWvGZ32qxEDzSYHYAfY1adQdcSCATPlPIPEkdjzish1C/atoWslWdZCM3KTyIOSY/OgvP8ANd3E8cv5Qc4PacVmdX1e7dLLZLCGI8QoNu7PBLYH0B59qj2vNb3XTKMsNJliwyQAf5U/REbTduKFCwbdsklwoEKT2XigBY1LXbvhnxCdwN24zEW5jAtqQO/YjOKthpktbnugwxG9ywMYwMA+Wckkj8KHpuq27yLduBdy+YKD8m3ltvBMGmdTK3wVtXN8r8hYLMwYEjMduaCo+LbjOLapd2gjNsmPl7kzJmeO8e1F6xa3WDbUJsVdxZ3HscZkZx7kVRa7VgM1trMqvy+dg4XtBn059ZqDfv2j8lo2x6Ftx7dzweaAIeGEEMV47qQPT1Fajo3SRas+IyTcuEBVYGFiSDCnc30x83fFQ+gdHRbfj3d2HUKs4hvUQSfWO4FbL9pWyr7rzeLcPlVtu5QzRIwIAmQMd6AHVNQtraJN19nmOyGgyFtjgLuYf3ioF7WW9NaRrdstLk7iYIkyUM+aCvrztHNF8wD3CGVPKAW2wxkAYGACeSc+9Rup/Dr3ED2kl/M7KIBaT6egkwIoM1duFrltbKQ0yNuWLSWzPpgenl71rOoWrxVba2Wa6TuLhkVN52hwFkF8BhkR5jVL8IaXdqBcOBbDHOJMRtJ7Ez+tW3WDqn1AS2qoEhwC4VlgGdxJIfntPNBL0fjeHd8WzsGwxgszLDbh5DhpPNM0Nu0tlWZXCwQVZ9gUkwV2yp59SeTUzW66741y3bmVCAYJUF1O7cRnmMzS9H6cPFuXLj77rtiDNm2QCJCk8yTjJ/WgoviHRo/7OltYG4osE7RtYBwO8Ajt6Vf39DYtkFxL7NrQx8yAiAVPKk9+TgVS/EboPBeFcKYYDyGHER5T/tJ9M+hrUBz4aBiUZkIDDzFTA2kDb5iP1PvQV7JaO9mDKUYuzBJMLmIYExEDcAPl5FYH9qFrUeLY2PBJTcJiZAkHhhz7YrfftL2g7XQ0QduF33ScLBjA+vGaznxMII7MrEDywzAjzHj5ZCxzyfegnJptVrDbe+vh2gJLBxLAjgLGJ4k4AqR0XoCIpe4uQdykp+8DqQQJUltuOAPWrn4Ruk2U3CMQZJP5HA44pehXn2rvJA3kgSPlbcEDbRBjEfagl3nVVU7lUYk98nsY7gmfr2qD1C2UQ3bYQ7I2hZe6ZiBLMIXjy+n4Ull1Dvp9yTJaBAbMErgmYPJxyKkaMuHLhRbQqVgglix2hMekk/QD3wHXtUVtq11oPl3ArtCyRjvBmeTVRoBZuXX4dPPKi3tRSI+Yg+YxjMzk07R9SvMXW4GusrEFFXaMQVLT3g9op90qqB3sqboIJUMWYbsmJYZCwZoG2brCCl62iBsoq4C8GVB+aYz71V/GHVytsWYneJaTyAYWCPv+FXi9V3MtsKytG6AACSPmEHtEfWZmqpbA1N4+KtssOAYJ2qclQo4z3PpQZzW9KX9lsMQVJJJkjKuRtI/LmrTR9E2oCrkrtJHlIM8HbjNaXqHTLVwQfNGCBgTt5yvMRH/FBuXhZ2hLbsBEHdgY49aCq0VnIFzCgHPGRxA7zV9pdKSu5pYAyMenMZzVbbK+ISskbY2+kxmTkxU83cbQWA+okf8AdAmr05GQTGfKRIyMGPWjaewBaG5WgrhQoET7fnQ7F/BljJ+YkcelBW8dyjzY/iJwKCCfh/V//baE/hG4iB9K6tRb1rQJgV1BmtYf2hEs6e69p5MMxYkq0zJBJ9TVXqLNrSMlgjxbzyCzTtkmPLPEkHmurqC01Gge1YBuBWe3BgQEQcnaMbj9aifEmoKWHBAG7YVA52nncR3pa6gwlvVMCQrGGwR2z60l1nUFZwD2NdXUA0ukjvj39Kt+gaDxnJb5VBaPWOBXV1BtemagbC2QQQIbgtEs3l/2iB9IqBq3a5cu3Jto3lZDs3QjAjmAQ2Jn3NdXUE1gddbtoD4aJ5rpHzExIiRkTM1RD4lexqLjIZwVBI9xP2Mdq6uoNP0VEtWk8QDddJu4GAzcR6CCKih11dt7qxbdNwUkSD3O5eJIrq6ghabS3b7eNdfcDhbcmO32gTwavOn9Ls23O0ONxcN5ipgicbCBAmPWurqDNfEVhFv+G262AqQVyIEw0DIMY+1bnp9oeFa3EvKiGb8eAe45+ldXUFL8XF1Cz8xeAMERMQp/hJXvGM81jet613YFixHmgEzDAkN78/pXV1BZ/DfV0tEAq0tgsGkcgCEOB9a2emWWa4hAt8sIg7lI3GYk4/sUtdQVdxD+2qY3MwY7wAoGOIknGBPvUvqPVIdbIy7L4kkAgCT5RkenNLXUAtLo2t6htrGWGZiGkCDIE4OIxTrupZBt3BrjyFJBPmWQDmQMT2/CurqCkS3cZjsZTcZbkXdu0/MJ4OBEflVp093XbtcHy7SYgHbG6urqCVZS+TuJUp8wPBIxAIoN+3eZvKVRJmAMx3zXV1AG7p3D77arlfNPJ74ih6bU7ldmVfKYxznilrqCX0u14isxDGCQRIipF7TggLtGc/8AE11dQPs3IUSAD6cx966ur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6" name="Picture 6" descr="http://img-fotki.yandex.ru/get/6302/14576209.1d/0_9be65_20c6c307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3787180" cy="2840385"/>
          </a:xfrm>
          <a:prstGeom prst="rect">
            <a:avLst/>
          </a:prstGeom>
          <a:noFill/>
        </p:spPr>
      </p:pic>
      <p:pic>
        <p:nvPicPr>
          <p:cNvPr id="35848" name="Picture 8" descr="https://i.ytimg.com/vi/dvbOGCVvBWY/h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484784"/>
            <a:ext cx="4572000" cy="3429001"/>
          </a:xfrm>
          <a:prstGeom prst="rect">
            <a:avLst/>
          </a:prstGeom>
          <a:noFill/>
        </p:spPr>
      </p:pic>
      <p:pic>
        <p:nvPicPr>
          <p:cNvPr id="35850" name="Picture 10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93096"/>
            <a:ext cx="3683210" cy="2376264"/>
          </a:xfrm>
          <a:prstGeom prst="rect">
            <a:avLst/>
          </a:prstGeom>
          <a:noFill/>
        </p:spPr>
      </p:pic>
      <p:pic>
        <p:nvPicPr>
          <p:cNvPr id="35852" name="Picture 12" descr="https://d-a.d-cd.net/2a6ae14s-9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861048"/>
            <a:ext cx="3949874" cy="2410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518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0172"/>
            <a:ext cx="7344816" cy="1252728"/>
          </a:xfrm>
        </p:spPr>
        <p:txBody>
          <a:bodyPr/>
          <a:lstStyle/>
          <a:p>
            <a:pPr algn="ctr"/>
            <a:r>
              <a:rPr lang="uk-UA" dirty="0" smtClean="0"/>
              <a:t>Перемога за нами…Ура!!!</a:t>
            </a:r>
            <a:endParaRPr lang="uk-UA" dirty="0"/>
          </a:p>
        </p:txBody>
      </p:sp>
      <p:pic>
        <p:nvPicPr>
          <p:cNvPr id="15364" name="Picture 4" descr="http://img0.liveinternet.ru/images/attach/c/0/43/904/43904499_svech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1" y="186579"/>
            <a:ext cx="773832" cy="10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https://c-a.d-cd.net/f3d12a8s-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7200800" cy="4605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518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0172"/>
            <a:ext cx="7056784" cy="1252728"/>
          </a:xfrm>
        </p:spPr>
        <p:txBody>
          <a:bodyPr/>
          <a:lstStyle/>
          <a:p>
            <a:r>
              <a:rPr lang="uk-UA" dirty="0" smtClean="0"/>
              <a:t>Фронт. Він усюди… </a:t>
            </a:r>
            <a:endParaRPr lang="uk-UA" dirty="0"/>
          </a:p>
        </p:txBody>
      </p:sp>
      <p:pic>
        <p:nvPicPr>
          <p:cNvPr id="15364" name="Picture 4" descr="http://img0.liveinternet.ru/images/attach/c/0/43/904/43904499_svech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1" y="186579"/>
            <a:ext cx="773832" cy="10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AutoShape 2" descr="data:image/jpeg;base64,/9j/4AAQSkZJRgABAQAAAQABAAD/2wCEAAkGBxMTEhUTExMWFhUXGRgZGRgYGR0aGBoaGBgYGhgiGBkYICggHRomGxoaITEhJSkrLi4uHR8zODMtNygtLisBCgoKBQUFDgUFDisZExkrKysrKysrKysrKysrKysrKysrKysrKysrKysrKysrKysrKysrKysrKysrKysrKysrK//AABEIALUBFgMBIgACEQEDEQH/xAAcAAACAwEBAQEAAAAAAAAAAAADBAACBQYBBwj/xAA9EAABAwMCBAQEBgEDAgYDAAABAhEhAAMxEkEEUWFxBSKBkRMyofAGQrHB0eEUFVLxI2IHM3KCwtIWkqL/xAAUAQEAAAAAAAAAAAAAAAAAAAAA/8QAFBEBAAAAAAAAAAAAAAAAAAAAAP/aAAwDAQACEQMRAD8A5ZNpQmDzB5t12o1tRSkhKCFO+YYBtvfpRrQUQHHOW/d/2NMlCBBV/PrQJoulvMn3H3FNouhcMgGMjl0/eifAABYkDcM7FuY3/ug3uFCilRUIIY57cmoD2b5lEDUMnYD9/rVbaCklIflG+8e3err4WCollciSMA7n39KrdvaVBzLv/wB2/Tp+tBo+HX1pIAJQx1DIP9xXUeFfiu5pAUgaQMl0qjoR9a5G1echg749H3FMXbxJbciS0TGTmg+i2vxDY0gsqRgCHpLj/HbelteggumDqclg2BpbeuV4S+yWYuAB7ctn9Bmq8SkFOp5EkEB2DGIbn+9B3fh/i6SgAr1LBODChkEPmNudNK/EFoBwXOGH78j0r5uOK8m+oKSHBmVAFmoquNXpCHIS+HJAOxzQfR+B8YTdUoJhsP1p8LnI/evm6fFFpQTbPmAaEgOCRBcfXqa3OB8fCUpC7aWZnG0Tmg61K3LNHPaiVi8J+IrKgC5T0I/itGxx9tfyrHux9jQMNUavE3AYBxmvaCNXjV7XtBQpqumiV5QD0VNFXqUFNFeFFFqUAfh14q1Rmr00ABaqG1RqhoFvg0M2KbaqtQKmxXqbFMtXrUAPg1KYryg/PVsvuYG7v6b0a1xiXAUdLSJBHrSPD+VvKZM+aBvD/wBVqLshMgAg5b5pmGeOlAx/ljoXZpD7jPvVUJAJJYkPADFu29K2EpVKW0pIIcBz6n9utW4zh1HzhOHiA/YjBk0Eu32CTkFxM+/8UvxV1JUFOGwQxd8Eeh/WjlTAa5D+XVnqZ+4qxGpRALgSz79vvFAvZvAFgSJ+ZwQI5/StL4x0vyYwM93HIZrN4kt8oMiA2SYaP36Ua2vS6n8rf+ons2e/Sg0uH4k6gzJcP9BAJmjKvFTAyH39Mglz3akeHtuprZDkjlylwcOT9Gpy1bCnSFDy+noCwf0oL2UgpbEZJ3bkBDGaYSlTuCCO/LvSybIDyceoHrTFkn8hg7b8udBazdDsBJyRj12w80bicKIk8vXm9AfBJUIeatbudXyY96D2xcPJuxBHVmPKtSze33xl6yrSwUwIfMdWaO4ooSOjegmPeg3+H8VuW8LbnuI+grS4T8QXJ1AGc4iuUcgAZ7/1RkFnz3PYYoOxtfiJP5kt2L/q1OWPGLSi2pjyMVwJSFEKE9QY9KIu6AXLgjq1B9Gt3Uq+Ug9i9Xr53b4kiQY6H7NOW/GLgn4hHcg/rQdvUrl7f4lXDpSeeRRV/icf7QO5oNS54kARBZyCWdm7U+9cP/8Akv8A1Clds6Q5dwVENAnZzkVq2vxKgByi4IHlA1Mz7g9R7UHR1HrH4Tx6yoB7jE/7g1MJ8YskP8QfWg0Hrx65/wAV/E1lKWt3Ua5IGX0uSDy5eopDw78X2zpVdWE61MlGSORUWjlNB1z1KyrXiKVk/DUVPuPlSBkl/br71S/4/aSood1gOQAXboDn0oNivaUscWlYDH0kEdxTINBDUqV5QfnK1cU5Yk4jYt2Jbaj8RcOnzg8yOXYiR3qcHb1bDox/WjgqQ0H6Fuen0oF+H4hT+RFxJLgKIKkz+Yvk/e9MlaiGUUqIIL7TsBtjIqt0a2GguZBl4kPP7UK/w6oUCX5NtkvQEUtIQvEktnD7GXl/YURJYnSdIKXZoJZnBNKPASZY+bGSZferIuQ2vcgBp/7e1BoXLGoBIw5JyAWDFjnJHvSHCJe8oKPltvpc+VwqP0NMWSp3SoBmSHDjdw3MRROHugFWpklSvmEOe3KgLxFovbXoCUuxZiAXJBcc8Vo8OoJDfDAAxkT0J29aWucN8RCmKtWRtKSCYJbaHpsKiQqOgZjDF4bFAdHEggl0xn33/ioliCWT023ielJLWASEMNQhgYPJ+/69KcVpSTqSerP+33FAVK20h4ecnm2zt6Ua/aBAALHpBYn6hqRN4LwrcfmYx6UZNwkghy0cm9S/7UBLaS7S27F5IbP7dK9tWhqAJG5flj+a8SVDkeu+N/WvR84cKwRzflQGu3QGDPs4n+qqtYb8xHSfoRViQGdRM75+ke9X0TgHqI9y9BRKjzDbbH2r1fmE7PI/l6Fftai51JPSSfSWrzQXfU3d/q9Ae2pgGDg8mz75qpusWMdH/n7zQFZliNlNv67UIo1DzapmTA5YoLlx+YkvzZh3H61f/OTPmU4+80tpBhn6P+1BvpCefr/B25GgNZ4jUdehgRk+mRzp0cS5YH7671hq4kw1wBKWJaB1ZmcUrc8SD+QkvGRHP1oOlAMYcDAOcV5cklgR1f8AWuWV4isAl8M3czJ3w380IeMXgGAdIclklp50G1x9gLSQVFNc/wAeoW2nUDjMc/emj4vcShKlpgsOZcuWYyPWkeO4tKxqAOp8fo7w3bnQV4PxZdt2UodQWjudox2rrLX42vHSVhC2ZtSAdpnIr59wL3Lmlixd+X061uWyLbgCOZP8dKDs7X/iBd+IlWhGnSAQHDzty+tbdn/xBtEHUhaYDYIJP3mvmSuJQQ4dun3+1Q7FyRmd+wMvQfbPDvHbdwQtKi0gMGfaTUr4cu8Uh5PSI95qUFLDElkx7MffNaNoggDUkhtwJjdsUlbCtYBthub4PpT3DcGAQdIU2S7EBtgBn3oDIQkgh0h8FO7Dv9tQ7HmT5FAliWL7QHFNDw0KL7dFAcmZjmGqqbCnPlYkNCmL5ALD7agV+Gxw53G/XO/ehX+FchUjuHcAPAxyrZQCQxYHq3TBHShpsqf/AG5BaQzQ7HPpyoMtNssVEKIwwnDOWE6Zotmy5ACSRkOefUbVqJ4UGSZ5ztnvR7XhluVKHmSIgjLmFc6DKCCD+bs+7t7UwbpKeTSTpfkGiB/VOWLQlhpAwCoEHsdjvVxbx5mkwZ//AKBxQJIXIKVMZLxGOWads8RcaBq5EBzjrNGTw65AI5htjv3oiELhJUzbt25HnQXt20kEqSl8uQ384pj4KWZvvpQlpWCGUCGwQXPZ4pgpS7Ez2H39KAH+KAxSe0n+nqyeFfd/X96MAFDPqI54r0oTurlL/rQLp4Z5ke/9ivVBpDk9m9/uaOmwXcKJGwjtmrmyrBZupn1oAm0OXbseoqgtDn6H7f1phNtjuPXNTScvQKItRkORk/vzoSrJMkhj3P6s1NXFK5fo2evSluIBZ2du/wBWNAve4UhJYuOT/wAmkrQCkhiQOk92B67U0u0kiXDu4Lie74oXAoA1bpB8pnf9+rUCakAH5we8OS35QO9LXLaFiX1NMEARsZiK1uILiOjxn3aljI+QjYNJ9gcdKDF4zgyQAMEudo79iM0JKFoJClHSJDB8zJG31rdu8KyWcHLOGM8jvQVagCNQZmkOxLe1Bg8e+mW8zEZ6zvNK8NdLHUlhzBxDQK07ClFJy4JBPeeWGNKXLaS7pI+9wYIoFrV1ALiX6mMmWq6+POQny93n9aHc4caiUw+w+X+qAUkOEv3Bge2KBmzxrwQxPv6P0pu2gKHc5webOIes7hAp0gKnq0R1pxZUCQr5h0BEdXoLcQthj68+1Sgr1O5IB7n9xmvKDTTd0ga1MIchL/QetM8J4gCVSFEfKfKPL5S3l3Ajfeq8XZ+JaKUKfWPKWg799qN+HvDvhAouot6iHTcALqcMQetBqq4gPKTkAaUl/UgdXzUTdAKnKeg8xPV5/umlkPILu0A+5neoUhSgdBDOxLMQeXvQKXeATqkI1BjhWdi5wRTRSi2wKikrOkMNQfZ8tNERaJJBdTEsY+wa5jgr1w8X8MqQQpwzqSB8MkgOJBLBy29B0Crh1BIIZpJ5gEfQmm0cMotIh3YDl3+tHTb8oKwkK3YuNW4DyZxVrYJzbVbLzbKnLjcERIoFhwStRJCCIbbDfVv0qxsiXI3ZgxZtiKeUl3huQNL3QlLZckBkhyXx6daAfDcKNLJf/wBzns4o6LBlvrn9O9MKSQC7w08/bNeaYDqYZyfqaDw2HkM468qF8FJcN5v+2csTmjKHLlh/vpV7CX0kFgeWKClsCE5HXIHrUNnOR2w3SjfBBkv99qqbiUkJ1bFk8wB2oA3LTB2dsF5hnoXDXStIJAnd23YOOfTlR+L4cqZsduf1rMTcVZylwou+5xiYj6UGmsFoUNvq/wDFVWhRZiOv2JFKWePHnJJUCQADAbpl+ftT9tYLRHLtP8UAWPMUFahq0w+cEPTKkEnl0/mOVDvI8rgB+s0AbiIhJHtP7UlaZBJ0jJPWcRTZvLAGogDP/Ec6D8WDOTkj+5oB3rh5QObN9Z+lK/GCVaYY4hgT+7D+qLxMp1lSdIZ1EiGPpFZ9vxWxdui2BqXgKcFyOYEjegZuMSxD/mLQYaJpG2hIJZU8nJZhD+hFMXfEUWXSEJUvdShqA2h68s8XZuIUoICLhklAYKwC4BEt+lBg2UqGoIUxNxIU8QDs007fUQYUIfCX7PLUdNlLahImcp9dnbZ6UWpCiCuCAdJBDTmMcqBdZn5Tzww57feKEElnSCHcxiTuQ/bnWiLVsyx926BgP061l8T+IrdlfwyhDCCDlXPHy+lB5xPDjzLEKG5Jq3D2E6XI1MSXO/3lqLxNl8EhPJRIDEe8YxVTw2nUsklGWnHQiT3oAcTb5IcE82L+9Slz+KWUdIQBgAoEDb5hUoN/w3iVi3bSEFSmASCwJ5vyHMmtTgOMuHy3bSULSWZJcF+wnvmuPHii7CkKQpOGCX1EpOZAM9a67wK1rf4iikmS4GtjsCwZJDTQe8b4ubQUTahMjylQDsHUP62qeG/ia2tB1hiJCghSUt+YEhLD1aqfibj7Xwvg2Q6khgElgn8rEFnPScPWTwlvymzbZK9EfnWQwKixjMMohvWg6PjlXVWgu1d0grSEkAjUJeRkf/XevFeGpK9aAPilWoLPzFRCQWjDPWX4fcQhFq0b/wARXmbBA2YFLz0wOZpHjvE1oXct/E+GEo8oEEqAGN+f1oOl8T43iOGQgqQSgwSQ87atUt1NRB+Ii6pF0puAhkpZhIlSi5AYNn8r71gcL48q7b/6wuOnSFBKXSoanCmidiN4rRscUySjSzyUkEEuPzAzQah/ERSzO3MB9XUkR9a1bYF4LGoogOxkOnrH/tHvWf4dxQvoGoDRgJIgEfcVi+IhdtaSFDUlTHkXAYGflYUG54bcUm151EkAvqAhiX25B69HFrUryG3pYlh8x3fGMb+lC4O6VfENy2bangplJBHzAmOU8qW8OsE3Tp1JCSQ6YJ3IJUJHYCg2EXTAjVILDB6kQNqoQ35ZGJ3kc+tF4ZCUbd436/fKmELE5x9xnegzrvGMNSgUywYwX57Cap4VxibioA1SVF3LseQx1r38QXGtQ+RtDVm2gbaxcVb0puJ0ySDInEE9CMCg6FV6ThpDisvxO4FkjJcDoHB+lbGhm1cgPpQzwdsguIUX64DN7UGLaQPiYKkEBkgzIy43dtt6Mi6zgrIIdyYBAYu46xPPrTl2xoXrHQQOUA+gql22lai5cLSXaDBB7gyaAHBcYSCCRGCPMGjPI01cSCHcgq9vriraEpDJj3zQr6Un5iCd9vp3oA3bGr82wDb4pPiEhM4jI2ZwCOtPX7SQBGTgZB2nIrF/E3E2vhFC7hAVCdI1nUmRHvuKDBt+IqTdSn4hV5gylMwnBODzrpfxTxdm0U3s3NJBUGClCMlOH96w7HFoPDotaTpSxIUlhqE5GSaR4zjRcuIUqQCD0Yc+lAr4twd24PjBd1CVOQgqJ0j3x3on4W4ZY13ApRSCEuXUnUQeeO8bV1F3xBKwQySwwR9ms7gSU3NHDqa3cL6FK0pCkz5VGQOk7RQXuIFu3quAstXlyCobkxjbLTiKVVetSAjzbDIifageN/iZSb7XbYWg+ROlRK0mHkyt4mKN8IgpAthMnUSfLJbaTP60AV8awYWyFMwKEqUDsS4xv71hp8VFq467aVh5Sof04NT8R8bcQtg4AG2J3YYJHrWKOMCgr4zlUN/Z50HXWfFUXwVaUpSD5khyAG67FmofBeLISFEgkuPhoYaEpGSWDvO9YXBXEo1hCSoqCHUTCTkuWwRQrRUokodRYlQzHag6XxJfDFT3Lbr3YgNGMF+9SuW4nizcOpmIYFzu1Sg6/i+DCChSIZ8DDY+prL4nxC9bugquOots59er7V12tAKdSdQALch/b1zX4iuhN1KkpBlxrDgscEYZ6BjxIvp4gL/6KiBcZCdYX+bTb1B3E1vLWVICBaCLJDMVarqn/Ms4foIGK43heP8AiG4Lx8y41MBpBiAIZtq7rwW15Ua0yl5AjDAh5wd8GNqBLh/BLKQQlypRyCxAcwCM5oHjtxSVotJMkJDli/NwRlq6FVkJD53JYsG/Zv1rn+O4G4riULIOl/K7kMElyx2b1oL+CccoouXEo1XEhgEyzR8g33pdPjKrqgdISAfMpj+b9ycCKe4Hgvh8U6XAbLwUnZ+YJo/B37iSUJWASpXm0J1K0w5JD8hQZV3j1WbxSj5NQMF2MCTjIrqL6U22u3QpeopKdICiCwbUqUjs5rneHVaUF/GSnWq5pK8bSWJYdxXU2PDgbWgkyIVqfGOjANHegJ4UkgSckkQBBYuRsaIlk8iZn+/apwtojLQAPbpyii3eGJkM4luXOgGrijyeXxgTmi2eJBdILQSQ07/3VVoI2dv36bVawQG5+ufbNBTjk/EQEgAAEE9hy51TiFhQ0MGcHOGMdiKY+LgkO8NLevKh3AZUc55mJzFB4u+QRlsUZYLDcD7FLpUA5mdiAdRxAEY26UdCgofMznHs8UFgDJz1zHWgcRlLpIdX6g/uPpTJugDIaJ5/3S3FcQ7RuJfr0xFBZKQ5PKG+96Uu2E6gYfY4jcRvJkiiX+JASSIb1c9vcTSibiyp1A6SHB2n0EUF1LJUSAQEklgQQr99/pSfG2La0qCkgHmQ5BAgv0q9ziCEkksXLBoz+mD71m3+JQLdxetwBBBJd8BiwZ/Wgx73iiUoFlKBIyR5nO/R6wBxGlU861EeDlblWn4ivlGo+VmlRHIbVneI+HLt50qn8j/vQXXxx1pIJAMEFsd6augKQu2pOt5SNjOCXikLHhNy8hxpSBgrUlJjkFF/WqWfESh0KymDg46j9aDovEOEtBVtaLSQpgSTJBbr+YRRbfGEO7PMzpic5noKz7PFAo858xLpB5H+tq88Pvpckq80OOc5bGDQc14ws6lHWpWo6tWHcD+G9Kz7ASol04BVnIHSt7x1yok4y+fvvSngnhQuJuKJZ2Qk9Tnk+1Apc4l0JTAciBEDD+lPG6hIOlWnUBqbfdorNt+Hm4vSCPIJzLFo+lTjBpOjl9mgJdvh4x151KRCycAn1qUH061x7qCW8kSzdP1ov4g4e2u351Abpf5kl3nk/wDFL2relZKixlphuzS9TxLgtSFEAqWoQCxBblic5oOS4XgyVaEOtRwEh29f5rtfw3Y4i3/5pZMAJcP1lMejml/BEotvqQNZDakTiZaTvy71tcPfRpUA4zogaWkYPSaBu9YWWUqJ/KAo8yzdAfVnqW7wQ2stJYHZmIwNn50NGkEkCTyIDyDht8zS3E+EoWdStZln1bkZbGzUGsm8lgsiVJZmY9gGz/Nc/oHxLlyWbSh89S1PrsJtJZBKtYSGUFEBoMMQFEt6/TE4vjE274U6VJTs5fv8oFBmqUnWZh4f7713PhB12wQZAae2xeuQVxiSo6LQQDkth/r6V0vg60IQS+rVuYzhk0G7YRsH5g/WfRqhskORJ+uXac0pw/HpLJBeMk8mbuT+xpq1eyweJluzN95oGLVtTDUwPL7/ALpm3nYt/FK2OIJJdxLP+xfaobhCiSA31ndt6A3+OiCdW+Cz+g7fWg30pKneGH8V5xChEnMt+xeg2LwEQOjQJdwf53oC3WdncjzM33s9eXLCSB+U7l2dw22+ckVRd8JDy7Z6dBRP8jUHbAB9Of6iKCttbEJYFOxwXyd/6zVOPtIAKmkAw2/zSXnFeJWkh1p0xMe3vNC4niAXCCdLMWx78qAtwpI3AYx06nOe+1Z/EBhqDFTDy7B2HOmk3XQMl+QbucdKTuXFlXmbeCHDYkbw221BRdkgalA6oDQQdzPZxWP4nYCin5dAKrtwjBYPPrHvWreslScgsHDbMBtOZpHgEJUyC5T1bzBJnU+w6chQc1/qK/iXAv8A85Qj/aypLf8AdNTivEHAS2G3YuOR50fxrgs3AzKJIbl/Fc1eUpJy/wBKDzjOKVqcKMbkkn3zTPh5tLUDcdFwSCCwV3cNikdGv/mt7w20i5bKi2tAfD4OSHGP050D17gytIUSrQHT5TIJfcy27s1KWeACEhSVBQHzOpLBj7gH+elUCiFOFoCi5LgB/wBQTVlcToyQTmHOOx37UCHioJDEuXYdXxA7xTHA2hbQAVYyNP5svPf1as3j+NClpO0Ozy3Llyoy+MJAQUjTyUrECQCc+lAPwFBVdWUkwXHWd/SrfisPcIIqvhSU2Vm6TKZA2kQ8etXCkrJXc/NgF4HMZmgwUcRpLAN9alU4u2yyBh4NeUH1I6UKAXZ8rB16tRD9G8qQRTnD27ayzts6gQ7Th4M7dKQRfgB2cZUqJj0FP8L/ALg0AlwYxtknPtQXKE21pUxEbEDSTvnP3NHSkkEuwkDkA/8AtDOS5+2eW76NZ1DESHKv6q54gXAWGouzc/YCd6BbhlqQoJK1ZnytAJ6xlqMu+NL4JIBILJiSfT9qzuJ4lamSzKTLPADP8w5RHQ09wHFanSASQCdTOIJgbf7v3oAfFuJ1Eq1pkaSVDB0uMOH67GsvjuFSFpNsAlXzAkNkMHLA7V0BvJfzITLyDku5DkFs6us0ne8NCnTpCsuSQkDLODvLHHOgx08OpflgKIJgDo3T/mn7XBXLaQ6QoD8wfcYKQX5N607w3Ar0k6ixJClbxgOSygya94fiQknUCCXO7F8OTCjG2X3oJwHD3CXSCkO4Cs539R/xT/F8Tc1BASUvuPlwHB5UG2s6yBrdpDhxjPJs0xwvGJJUhgFD8qVuQ7B2MfeKAv8AmkDPmGd2PMsZdtjQ18fqDAl3wxb3ar3bSVSHSomUhpbvs3Woq0oJPkdg+wxhwkiSKCILgeZTv5Yj1B9O1Es22DqHKXYZ358qUs27udSUsYAlh19etNWuHKvmuPnrkdMf1QWSpI1OGPcbDn717YuhSJW4S+2xMxP60K1wlqCC4Ls7jnuQJZ6Ld4UMUjUAct0n9QBHSgGvj0OCV+8wPo391T/JtSGKhMGJjY+lFVwcay6wAYhSucB/pzryzY1CEtEu4Mbd8xNAspQbUxcajEgcnBw0mhIvEjTPqHP0Hdu1MnhNJctJElyQBEBjt/zS9y/5ZGpLsQEkF+UPGGO1Arc4oJZJCtRx5SIjn6lj/dLWuHcqZZS+WAcjfILbV7f1aWCSkM5csoS3NyN/Saz799du2ZSVr/MI8uD6kh6C/EcWlZKQPkb2ETXMeLW0nEGuk4bgFi0pSmB2UYBMg7Owx71zfG2/MzuTyL/tQZyUFI1bVfwzjyi6C7AwYMgwcVoeKWtKbQKhpUAQxdniRWfb4cAtn6UGlxCbKVAFTYIHIlmxG7+le2F6g4BBE8yRmAcB5mj2PClFJUQkyMTJbmB9Hz7xfhumXA6LIJP1xP60CSuHTcW+kQPMGkNyIMjrVF2LYcpBfaSM5zmnPgs0JJczB/eq3rsAOjUM7e0Z9aDE4zikrISklnaeZM08q5bYJQTygv6gNQeK4ALVrdug6dTR7fDmSA4AlQAdt3A7UCHEWum7TUo3Eohpd8FnqUHeWuGAcy0AEDL/AKBv2p63eQlhpKIBaBOpmPLGOTUbh2NtJ1OovqAY82Grc1S4UKICgWfLw46g9cNQJcCDdIU7DU3l6sz9+dDPErTc0m2pOJ2LhzI2rVQUIIIT5nYuwEDfltRAu4tT6IBYu+JkMZDUAjaQsSRgZA2LmSMPvUvcObg+GhRAwQkNGTn19zR7AAV8pAI2dWf6OKn+TrSQhaAUh2ypnYvyM4+yAP8ATAytJIUxSNQDE4YvtpqlhFxMKBQQCNQAZtn9vrRjeYOpRd2BcbTjET3o6PEkgB1gCSTDB22Ms/2dgFaUgeXQ+5gS5k7ZHtRUGNKLTJHqklnd2Z+55Vf/AFEM4PxCwBCUkR3JI5fWKU8Vs3l6NK0p8wAnBI6tiM86BhVqQF29KdvMABE8ht9Kva4ZAB0uHhtTKjHmDP8AfKsxaiEgrWlSpbSfIRgkjoeX7tTNuyWSwb0MA8/rnpQNXuCt60kLLMTkQ8Q4zuwqyLdog+YqKTMh2G8K7Vn3k3CofIEMXMks2+xB/ajcB4clSgQEkb6SSXl9xszBLyaDY4QuGSQAffnk5+tXN9IKk6gCEuBg4zkkh39qQsqUlOljBJcAz2BkR1pDxBKiVGd9OOcOcnAh+VAbiuEWkj8wcF0mBkO/SMP9KdRxWAoDGWDDmRj9aSscfc0WwlK9bqCysgHDpKS3ytgdOdWRxVlVxQLO0CUh2Iafmj9KAi+OWCBZTqYFlEH6KMcql1VzKzIlk5A5kPl8daMniUoAtgsCX2YEAYiImr/EBCizgp8qgNQBflkjsaDMGq6QZ040yzjLRJb96H/jpCdT6oiACC/mgUS/4gAdP5geelmDzD9PSlv9QtqcawCBhIPlbJBZ2f2oK3QdM6QHnqCYdxhwTk9BWJf4JCbuo3NacgDm+74TvTviF0LQoJMMCNQ8/qSokDFc+gLJ06pJYH72oG+O4+7eWEoflySn1onh/gxCgSQpTQ3OHgkEkPma0rPBotpA8riXeSwDlTv6ChL0wqS3JiP5oF+J4NIDkB4M832aAN2HOuXTde4ANzsa6ji7yCgqALgSQqSfaNorlfDEE3NQSXTLx/8AIgelBuC4D5klymB5S85++lUuAmeeQT9Ierr41AYJ1R8wYgPu3PvUuXyUsMP0EDAnd6CGyGZmnsPf3pVYiCY6aufZ8VLpWreB0/efqKCUHJg5JJTOwbyhqCt5bDUSFd9nw00urjyfKwQABPmctu5knpTHw+b7Y5+nShXEMHKZM+X2liSPWgX4i0oszHqWryvL7mXBxDdNmapQfR0pQt0ghLylLmHk4DV7eshaUpYKIOUj7JH90a7wyQXYgEM+Ru+oF5/rtVeFuLQooMJM6tJLMzuBQFt8Dqhwls6iB5jDasOzRt707bBBUNSIZog76QoHPOsrjePQm6CfiXLWtQUlKVYI/KFe1KI8TX8pQwLMCWKSWDhgHUfr0oNdfEawUi4AoCQFEzg7Y6P+tLXEhdxjbdYBhAI8sA7RFDRwqVAqZTv87eYzB0thnrSCW+ZZLwAEjYZE8m3AEUF1WEgJCUrHysXAUkgN5gecexpXi/CjcOokbSQkkgPku278hT4BHypYQADLnqcD9YqcUkkhWsxjKS0QGZ/WgVHhyUwCApsj5vpOwotjh0J0krdoZUAEEZBOOpbagW7koSdTKdoMpcl0kEA932ptdnUQAsW+lxJSdIACiFBnPpQAT4cktoCixeSGYsC22AJY0yLTDS4eAOQmJYt70qEKSpyVaSwchSUguwGruX9quVEF03Xdp1KYFwZOIMTQWVbeCfLGfUlz/wA561axeOhVtKAApJAXq+RQ3x2+lS5xqQH1pJcbAA523DUO3xYQS6AQcm2lXPkD0oPFfEVoILFIAUoCSwLkgmJ68p5FtcUq4XWCCB/tYtMx6e9J2eLWpiCWAMqBHMgky7gMGDxhy9XHiK0Jm2rb8uxOHO0dGoNBa3B06iOuHER0oFu0xLo8zflIEPuSDDuaoONJcMlCw7uo5H/pzjPaZqi7dvU5YkkMCAdPMFwPcPnFAvx9k5UJDjTBiGIIYkicUgu3dKTLJD6QpsCMc66BYAAlOzDctyc4odq5aIkaTiSmXMwlxPWaDnuHUpCzrcLOkpUkJVH5gT226UwBbLuQ5h1Nqd4LnB79a0uIXbKdKdGMM5Ldo+99s7hOIQuUAgjkw5tjt0oFr/CIKSWSMklJHYkqfrnasBKVou6W/NH8B62uL4qz8QagSofm0ue4ffAq6bwUy0AghpYPMbBsNQD8QQQ6QdAZgwjqXIFJ2bEOVOobt+jd2ppIASSoaVGEmXcMXw/7UIX0MwWVHmA89GIHp150GUuwtIUwWkEGCkMTL4JD9KQti4kum0S8ES3q7VvoXuwIG/VpACuh70p4hxwQWWfRIYDk53NAlwyrhcm0hwHTq2O0O7fe9HNxUhQAPMMBgPAnP7UL/JK0gW0y+Zx223OfavF+DrUoOZEuDD9QcDvQWv30OA3m946tXgWQW0N6ww6Ac4qn+OEJdKQvbJc88s1em6I16cbl2EF07ZJz3mgBeuL6N7j761axAcgLDc2OWwx/SiLOAlLjEGZz3zz3qiCQfOw959Bsz+9BYWUqPlBCeUZ3gMKlD/y0pgpYgmACc9GLYFSg+ocHYADp8vuT7vS/GccU213AHIYMcHU0wBUqUAOGvfFSFkBgFBi5JYneG9BRk8OgJQrQk64YpEST7+1e1KC9pILlh5C7cyDHyt+9NLSFJBIxIHYjfPs1SpQL/D1BKju25h2w5PIe1UtEqLhRDajk5SclmqVKC1zxFYs/EdyooDGQCXDh+VYB4q+o/FVfUVAqZ9uzMwgRUqUD3DeJLu2ym4ywQMvuQoNpI5Dv0pj/AEcBRZX5QvBdzyOqN/1mpUoDX+ARptFRWpRBLlRhzy5vL0x4bw6SNIdMkwojAbaZqVKC9mwjUAxYMR5i+dLP9XzRVcGytGosXMuSG6kmpUoF/wDTxJKlFmLOwktDYFVUkqRDAtlpZT45HrNSpQGuBSEvrJzGIiPrnpvWau+VatTkYaGhlAiHHvUqUGRx6NRQNRHKcON+ZqifDSlYPxTMmGBJxvtUqUGpw6CUBTkkKIBMtiR/+21A8OSvU2oNKiyc7HJ3r2pQeKDrSiZ5kkRzG+aU8RsFEpKSQoCUggudxuGqVKAKOEOlys+gYTECW9KvwFhFwgKSGOp9ydI5qf8AqvalAjxY0K0ohOsADMlLPDbUndvsh2yHIiZIyz7VKlAO+lxqPSA+/rWYtWq5M4aIlthUqUDiFkQZcqlzGloZ8Ur4vxS0K0BQLAEkpBccpx6V5UoDeH8LGoKIUoZBIjkwI9+lSp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korabli_3go_reicha.academic.ru/pictures/korabli_3go_reicha/i_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92896"/>
            <a:ext cx="5715000" cy="4067176"/>
          </a:xfrm>
          <a:prstGeom prst="rect">
            <a:avLst/>
          </a:prstGeom>
          <a:noFill/>
        </p:spPr>
      </p:pic>
      <p:pic>
        <p:nvPicPr>
          <p:cNvPr id="7172" name="Picture 4" descr="http://cdn13.img22.ria.ru/images/18037/74/180377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4389353" cy="2858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518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0172"/>
            <a:ext cx="8229600" cy="1252728"/>
          </a:xfrm>
        </p:spPr>
        <p:txBody>
          <a:bodyPr/>
          <a:lstStyle/>
          <a:p>
            <a:r>
              <a:rPr lang="uk-UA" dirty="0" smtClean="0"/>
              <a:t>Втрати </a:t>
            </a:r>
            <a:r>
              <a:rPr lang="uk-UA" dirty="0"/>
              <a:t>України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725817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Прямі людські втрати України у Другій світовій війні становлять 8-10 млн. осіб, економічні – 285 </a:t>
            </a:r>
            <a:r>
              <a:rPr lang="uk-UA" dirty="0" err="1"/>
              <a:t>млн</a:t>
            </a:r>
            <a:r>
              <a:rPr lang="uk-UA" dirty="0"/>
              <a:t> тогочасних рублів.</a:t>
            </a:r>
          </a:p>
        </p:txBody>
      </p:sp>
      <p:pic>
        <p:nvPicPr>
          <p:cNvPr id="15364" name="Picture 4" descr="http://img0.liveinternet.ru/images/attach/c/0/43/904/43904499_svech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1" y="186579"/>
            <a:ext cx="773832" cy="10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ic.pics.livejournal.com/nazlo_vsemu/68575162/18632/18632_original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5544616" cy="23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18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498</TotalTime>
  <Words>79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Модульная</vt:lpstr>
      <vt:lpstr>Друга світова війна </vt:lpstr>
      <vt:lpstr>Презентация PowerPoint</vt:lpstr>
      <vt:lpstr>Війна…</vt:lpstr>
      <vt:lpstr>На фронт …</vt:lpstr>
      <vt:lpstr>Вони залишилися чекати …</vt:lpstr>
      <vt:lpstr>Фронтові дороги …</vt:lpstr>
      <vt:lpstr>Перемога за нами…Ура!!!</vt:lpstr>
      <vt:lpstr>Фронт. Він усюди… </vt:lpstr>
      <vt:lpstr>Втрати України</vt:lpstr>
      <vt:lpstr>МАКИ ПАМ'ЯТІ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Лариса</cp:lastModifiedBy>
  <cp:revision>34</cp:revision>
  <dcterms:created xsi:type="dcterms:W3CDTF">2015-04-14T15:43:33Z</dcterms:created>
  <dcterms:modified xsi:type="dcterms:W3CDTF">2020-10-28T12:30:32Z</dcterms:modified>
</cp:coreProperties>
</file>