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8" r:id="rId4"/>
    <p:sldId id="257" r:id="rId5"/>
    <p:sldId id="260" r:id="rId6"/>
    <p:sldId id="261" r:id="rId7"/>
    <p:sldId id="263" r:id="rId8"/>
    <p:sldId id="267" r:id="rId9"/>
    <p:sldId id="266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76" d="100"/>
          <a:sy n="76" d="100"/>
        </p:scale>
        <p:origin x="-81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fade/>
      </p:transition>
    </mc:Choice>
    <mc:Fallback xmlns="">
      <p:transition spd="slow" advClick="0" advTm="4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fade/>
      </p:transition>
    </mc:Choice>
    <mc:Fallback xmlns="">
      <p:transition spd="slow" advClick="0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fade/>
      </p:transition>
    </mc:Choice>
    <mc:Fallback xmlns="">
      <p:transition spd="slow"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fade/>
      </p:transition>
    </mc:Choice>
    <mc:Fallback xmlns="">
      <p:transition spd="slow" advClick="0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fade/>
      </p:transition>
    </mc:Choice>
    <mc:Fallback xmlns="">
      <p:transition spd="slow" advClick="0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fade/>
      </p:transition>
    </mc:Choice>
    <mc:Fallback xmlns="">
      <p:transition spd="slow" advClick="0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fade/>
      </p:transition>
    </mc:Choice>
    <mc:Fallback xmlns="">
      <p:transition spd="slow" advClick="0" advTm="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fade/>
      </p:transition>
    </mc:Choice>
    <mc:Fallback xmlns="">
      <p:transition spd="slow" advClick="0" advTm="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fade/>
      </p:transition>
    </mc:Choice>
    <mc:Fallback xmlns="">
      <p:transition spd="slow" advClick="0" advTm="4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fade/>
      </p:transition>
    </mc:Choice>
    <mc:Fallback xmlns="">
      <p:transition spd="slow" advClick="0" advTm="4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fade/>
      </p:transition>
    </mc:Choice>
    <mc:Fallback xmlns="">
      <p:transition spd="slow" advClick="0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fade/>
      </p:transition>
    </mc:Choice>
    <mc:Fallback xmlns="">
      <p:transition spd="slow" advClick="0" advTm="4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1027" name="Picture 3" descr="C:\Users\AMDX245\Desktop\зільнення\SAVE_20191024_18434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84"/>
          <a:stretch/>
        </p:blipFill>
        <p:spPr bwMode="auto">
          <a:xfrm>
            <a:off x="2031" y="0"/>
            <a:ext cx="91399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262" y="269631"/>
            <a:ext cx="81944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solidFill>
                  <a:schemeClr val="bg1"/>
                </a:solidFill>
                <a:latin typeface="Impact" panose="020B0806030902050204" pitchFamily="34" charset="0"/>
              </a:rPr>
              <a:t>Виховна година до річниці визволення України від німецько-фашистських загарбників</a:t>
            </a:r>
          </a:p>
          <a:p>
            <a:pPr algn="ctr"/>
            <a:endParaRPr lang="uk-UA" sz="2800" dirty="0"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algn="ctr"/>
            <a:r>
              <a:rPr lang="uk-UA" sz="2800" dirty="0">
                <a:solidFill>
                  <a:schemeClr val="bg1"/>
                </a:solidFill>
                <a:latin typeface="Impact" panose="020B0806030902050204" pitchFamily="34" charset="0"/>
              </a:rPr>
              <a:t>«Шлях перемоги»</a:t>
            </a:r>
            <a:endParaRPr lang="ru-RU" sz="28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fad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12290" name="Picture 2" descr="C:\Users\AMDX245\Desktop\зільнення\SAVE_20191024_1842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78" y="3281054"/>
            <a:ext cx="4769261" cy="3576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AMDX245\Desktop\зільнення\SAVE_20191024_1842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36" y="289978"/>
            <a:ext cx="4996579" cy="335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62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13314" name="Picture 2" descr="C:\Users\AMDX245\Desktop\зільнення\SAVE_20191024_20085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71"/>
          <a:stretch/>
        </p:blipFill>
        <p:spPr bwMode="auto">
          <a:xfrm>
            <a:off x="2031" y="0"/>
            <a:ext cx="91399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62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fade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14338" name="Picture 2" descr="C:\Users\AMDX245\Desktop\зільнення\SAVE_20191024_2009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" y="0"/>
            <a:ext cx="91399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62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fade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15362" name="Picture 2" descr="C:\Users\AMDX245\Desktop\зільнення\SAVE_20191024_2010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" y="0"/>
            <a:ext cx="91399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01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fade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16386" name="Picture 2" descr="C:\Users\AMDX245\Desktop\зільнення\SAVE_20191024_2010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" y="0"/>
            <a:ext cx="91399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01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fade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17410" name="Picture 2" descr="C:\Users\AMDX245\Desktop\зільнення\SAVE_20191024_2012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19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01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fade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18434" name="Picture 2" descr="C:\Users\AMDX245\Desktop\зільнення\SAVE_20191024_1841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19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AMDX245\Desktop\зільнення\SAVE_20191024_1841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788" y="3015273"/>
            <a:ext cx="60960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01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19458" name="Picture 2" descr="C:\Users\AMDX245\Desktop\зільнення\SAVE_20191024_18442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2" t="5425" r="11443" b="12367"/>
          <a:stretch/>
        </p:blipFill>
        <p:spPr bwMode="auto">
          <a:xfrm>
            <a:off x="2031" y="0"/>
            <a:ext cx="91399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42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fad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20482" name="Picture 2" descr="C:\Users\AMDX245\Desktop\зільнення\SAVE_20191024_1844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81"/>
          <a:stretch/>
        </p:blipFill>
        <p:spPr bwMode="auto">
          <a:xfrm>
            <a:off x="2672861" y="11723"/>
            <a:ext cx="6469107" cy="684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429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fade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21506" name="Picture 2" descr="C:\Users\AMDX245\Desktop\зільнення\SAVE_20191024_1841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" y="351696"/>
            <a:ext cx="4841631" cy="289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C:\Users\AMDX245\Desktop\зільнення\SAVE_20191024_1841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355" y="3470032"/>
            <a:ext cx="5212258" cy="338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57397" y="951601"/>
            <a:ext cx="37162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них не було б зараз синього неба, ясного сонця, зеленого лугу… Не було б тебе, мене…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429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fad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2050" name="Picture 2" descr="C:\Users\AMDX245\Desktop\зільнення\SAVE_20191024_1843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937" y="1749469"/>
            <a:ext cx="7663961" cy="510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67302" y="778965"/>
            <a:ext cx="62132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Тяжкий шлях визволення України тривав з 1942 до 1944 рр., попри гіркоту поразок, ми вирвали перемогу у ворога, звільнивши нашу державу.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82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4098" name="Picture 2" descr="C:\Users\AMDX245\Desktop\зільнення\SAVE_20191024_18441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4"/>
          <a:stretch/>
        </p:blipFill>
        <p:spPr bwMode="auto">
          <a:xfrm>
            <a:off x="2030" y="0"/>
            <a:ext cx="58243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43831" y="1430215"/>
            <a:ext cx="32594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Вперше в історії великої війни фашистів зупинив героїчною боротьбою героїчний народ. </a:t>
            </a:r>
          </a:p>
          <a:p>
            <a:pPr algn="ctr"/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Голландія капітулювала на 6 день, Бельгія – на 11 день, Франція потрималася 42 дні. А Київ наші війська боронили 72 дні, 73 героїчні дні боролася Одеса, 250 дні захищався Севастополь.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82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fade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3074" name="Picture 2" descr="C:\Users\AMDX245\Desktop\зільнення\SAVE_20191024_1844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" y="0"/>
            <a:ext cx="9138873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29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5122" name="Picture 2" descr="C:\Users\AMDX245\Desktop\зільнення\SAVE_20191024_1843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19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82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fad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6146" name="Picture 2" descr="C:\Users\AMDX245\Desktop\зільнення\SAVE_20191024_1844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" y="0"/>
            <a:ext cx="91399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82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fad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6" name="Picture 4" descr="C:\Users\AMDX245\Desktop\зільнення\SAVE_20191024_1842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7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36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fad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10242" name="Picture 2" descr="C:\Users\AMDX245\Desktop\зільнення\SAVE_20191024_1842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046" y="3242102"/>
            <a:ext cx="4730262" cy="361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AMDX245\Desktop\зільнення\SAVE_20191024_1842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77" y="1650553"/>
            <a:ext cx="3846024" cy="256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629" y="1549064"/>
            <a:ext cx="3690693" cy="2772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38046" y="480646"/>
            <a:ext cx="46199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Тактика «випаленої землі» – нацисти знищували все, передусім промислові об’єкти й матеріальні цінності</a:t>
            </a:r>
            <a:r>
              <a:rPr lang="uk-UA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77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11267" name="Picture 3" descr="C:\Users\AMDX245\Desktop\зільнення\SAVE_20191024_1842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" y="0"/>
            <a:ext cx="91399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77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fad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163</TotalTime>
  <Words>125</Words>
  <Application>Microsoft Office PowerPoint</Application>
  <PresentationFormat>Экран (4:3)</PresentationFormat>
  <Paragraphs>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Лариса</cp:lastModifiedBy>
  <cp:revision>25</cp:revision>
  <dcterms:created xsi:type="dcterms:W3CDTF">2013-11-19T05:52:05Z</dcterms:created>
  <dcterms:modified xsi:type="dcterms:W3CDTF">2020-10-28T13:26:06Z</dcterms:modified>
</cp:coreProperties>
</file>