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67744" y="458112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Група 207-ШЛМ</a:t>
            </a:r>
          </a:p>
          <a:p>
            <a:pPr algn="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Майстер в/н </a:t>
            </a:r>
          </a:p>
          <a:p>
            <a:pPr algn="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Корякіна М.Ю.</a:t>
            </a:r>
          </a:p>
          <a:p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2160239"/>
          </a:xfrm>
        </p:spPr>
        <p:txBody>
          <a:bodyPr>
            <a:noAutofit/>
          </a:bodyPr>
          <a:lstStyle/>
          <a:p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Архітектура Франції та України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684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4040188" cy="1008112"/>
          </a:xfrm>
        </p:spPr>
        <p:txBody>
          <a:bodyPr>
            <a:normAutofit/>
          </a:bodyPr>
          <a:lstStyle/>
          <a:p>
            <a:r>
              <a:rPr lang="uk-UA" dirty="0"/>
              <a:t>Базиліка </a:t>
            </a:r>
            <a:r>
              <a:rPr lang="uk-UA" dirty="0" err="1"/>
              <a:t>Нотр-Дам-де-ла-Гард</a:t>
            </a:r>
            <a:r>
              <a:rPr lang="uk-UA" dirty="0"/>
              <a:t> (Марсель)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040188" cy="269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2348880"/>
            <a:ext cx="4041775" cy="639762"/>
          </a:xfrm>
        </p:spPr>
        <p:txBody>
          <a:bodyPr/>
          <a:lstStyle/>
          <a:p>
            <a:pPr algn="ctr"/>
            <a:r>
              <a:rPr lang="ru-RU" dirty="0" err="1"/>
              <a:t>Будинок</a:t>
            </a:r>
            <a:r>
              <a:rPr lang="ru-RU" dirty="0"/>
              <a:t> з химерами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13"/>
          <a:stretch/>
        </p:blipFill>
        <p:spPr bwMode="auto">
          <a:xfrm>
            <a:off x="4427984" y="3284984"/>
            <a:ext cx="4546601" cy="278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62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692696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Старе місто </a:t>
            </a:r>
            <a:r>
              <a:rPr lang="uk-UA" dirty="0" err="1"/>
              <a:t>Каркасон</a:t>
            </a:r>
            <a:endParaRPr lang="ru-RU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3" y="1484784"/>
            <a:ext cx="4040188" cy="269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0567" y="2492896"/>
            <a:ext cx="4041775" cy="864096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Кам'янець-Подільська фортеця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442927" cy="256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217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48680"/>
            <a:ext cx="4040188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uk-UA" dirty="0"/>
              <a:t>Абатство </a:t>
            </a:r>
            <a:r>
              <a:rPr lang="uk-UA" dirty="0" err="1"/>
              <a:t>Мон-Сен-Мішель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040188" cy="269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844824"/>
            <a:ext cx="4041775" cy="72008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Замок </a:t>
            </a:r>
            <a:r>
              <a:rPr lang="uk-UA" dirty="0" err="1"/>
              <a:t>Радомисль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52936"/>
            <a:ext cx="4224074" cy="2808312"/>
          </a:xfrm>
        </p:spPr>
      </p:pic>
    </p:spTree>
    <p:extLst>
      <p:ext uri="{BB962C8B-B14F-4D97-AF65-F5344CB8AC3E}">
        <p14:creationId xmlns:p14="http://schemas.microsoft.com/office/powerpoint/2010/main" val="4226422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4040188" cy="936104"/>
          </a:xfrm>
        </p:spPr>
        <p:txBody>
          <a:bodyPr>
            <a:normAutofit/>
          </a:bodyPr>
          <a:lstStyle/>
          <a:p>
            <a:r>
              <a:rPr lang="uk-UA" dirty="0"/>
              <a:t>Базиліка </a:t>
            </a:r>
            <a:r>
              <a:rPr lang="uk-UA" dirty="0" err="1"/>
              <a:t>Нотр-Дам-де-Фурвьер</a:t>
            </a:r>
            <a:r>
              <a:rPr lang="uk-UA" dirty="0"/>
              <a:t> (Ліон)</a:t>
            </a:r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040188" cy="269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916832"/>
            <a:ext cx="4041775" cy="864096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Почаївська лавра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4944"/>
            <a:ext cx="4320480" cy="3550102"/>
          </a:xfrm>
        </p:spPr>
      </p:pic>
    </p:spTree>
    <p:extLst>
      <p:ext uri="{BB962C8B-B14F-4D97-AF65-F5344CB8AC3E}">
        <p14:creationId xmlns:p14="http://schemas.microsoft.com/office/powerpoint/2010/main" val="9386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04664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місто </a:t>
            </a:r>
            <a:r>
              <a:rPr lang="uk-UA" dirty="0" err="1"/>
              <a:t>Кольмар</a:t>
            </a:r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340768"/>
            <a:ext cx="420425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1535113"/>
            <a:ext cx="3754760" cy="639762"/>
          </a:xfrm>
        </p:spPr>
        <p:txBody>
          <a:bodyPr/>
          <a:lstStyle/>
          <a:p>
            <a:pPr algn="ctr"/>
            <a:r>
              <a:rPr lang="uk-UA" dirty="0"/>
              <a:t>Старе місто Львова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2204864"/>
            <a:ext cx="3292538" cy="43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478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Акведук </a:t>
            </a:r>
            <a:r>
              <a:rPr lang="uk-UA" dirty="0" err="1"/>
              <a:t>Пон-дю-Гар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4040188" cy="268293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2276872"/>
            <a:ext cx="4041775" cy="864096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Свято-Успенська </a:t>
            </a:r>
            <a:r>
              <a:rPr lang="uk-UA" dirty="0" err="1"/>
              <a:t>Святогірська</a:t>
            </a:r>
            <a:r>
              <a:rPr lang="uk-UA" dirty="0"/>
              <a:t> Лавра</a:t>
            </a:r>
            <a:endParaRPr lang="ru-RU" b="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84984"/>
            <a:ext cx="4910946" cy="3168352"/>
          </a:xfrm>
        </p:spPr>
      </p:pic>
    </p:spTree>
    <p:extLst>
      <p:ext uri="{BB962C8B-B14F-4D97-AF65-F5344CB8AC3E}">
        <p14:creationId xmlns:p14="http://schemas.microsoft.com/office/powerpoint/2010/main" val="1552936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91596" y="1628800"/>
            <a:ext cx="4040188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uk-UA" dirty="0" smtClean="0"/>
              <a:t>Ейфелева вежа (м. Париж) 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71596"/>
            <a:ext cx="3960440" cy="2981624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60032" y="2039838"/>
            <a:ext cx="4103439" cy="762099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dirty="0"/>
              <a:t>Майдан Незалежності (м</a:t>
            </a:r>
            <a:r>
              <a:rPr lang="uk-UA" dirty="0" smtClean="0"/>
              <a:t>. Київ</a:t>
            </a:r>
            <a:r>
              <a:rPr lang="uk-UA" dirty="0"/>
              <a:t>)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12511" cy="1143000"/>
          </a:xfrm>
        </p:spPr>
        <p:txBody>
          <a:bodyPr/>
          <a:lstStyle/>
          <a:p>
            <a:r>
              <a:rPr lang="uk-UA" dirty="0" smtClean="0"/>
              <a:t>Пам'ятки Франції та України</a:t>
            </a:r>
            <a:endParaRPr lang="ru-RU" dirty="0"/>
          </a:p>
        </p:txBody>
      </p:sp>
      <p:pic>
        <p:nvPicPr>
          <p:cNvPr id="1027" name="Picture 3" descr="C:\Users\user\Desktop\Топ 35 — достопримечательности Франции_files\eyfeleva-bashn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373187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463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04664"/>
            <a:ext cx="4040188" cy="639762"/>
          </a:xfrm>
        </p:spPr>
        <p:txBody>
          <a:bodyPr/>
          <a:lstStyle/>
          <a:p>
            <a:pPr algn="ctr"/>
            <a:r>
              <a:rPr lang="uk-UA" dirty="0" smtClean="0"/>
              <a:t>Тріумфальна арка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4176464" cy="367240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196752"/>
            <a:ext cx="4041775" cy="792088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dirty="0"/>
              <a:t>Тріумфальна арка в Кам'янці-Подільському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32856"/>
            <a:ext cx="2808312" cy="4212468"/>
          </a:xfrm>
        </p:spPr>
      </p:pic>
    </p:spTree>
    <p:extLst>
      <p:ext uri="{BB962C8B-B14F-4D97-AF65-F5344CB8AC3E}">
        <p14:creationId xmlns:p14="http://schemas.microsoft.com/office/powerpoint/2010/main" val="1147789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4040188" cy="792088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dirty="0"/>
              <a:t>Собор Паризької Богоматері (Париж)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040188" cy="338437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248472" cy="792088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dirty="0"/>
              <a:t>Києво-Печерська </a:t>
            </a:r>
            <a:r>
              <a:rPr lang="uk-UA" dirty="0" smtClean="0"/>
              <a:t>лавра (м. Київ</a:t>
            </a:r>
            <a:r>
              <a:rPr lang="uk-UA" dirty="0"/>
              <a:t>)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36912"/>
            <a:ext cx="4523267" cy="3044506"/>
          </a:xfrm>
        </p:spPr>
      </p:pic>
    </p:spTree>
    <p:extLst>
      <p:ext uri="{BB962C8B-B14F-4D97-AF65-F5344CB8AC3E}">
        <p14:creationId xmlns:p14="http://schemas.microsoft.com/office/powerpoint/2010/main" val="1807656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4040188" cy="864096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dirty="0"/>
              <a:t>Палац Фонтенбло </a:t>
            </a:r>
            <a:endParaRPr lang="uk-UA" dirty="0" smtClean="0"/>
          </a:p>
          <a:p>
            <a:pPr algn="ctr"/>
            <a:r>
              <a:rPr lang="uk-UA" dirty="0" smtClean="0"/>
              <a:t>(</a:t>
            </a:r>
            <a:r>
              <a:rPr lang="uk-UA" dirty="0"/>
              <a:t>50 км від м</a:t>
            </a:r>
            <a:r>
              <a:rPr lang="uk-UA" dirty="0" smtClean="0"/>
              <a:t>. Париж</a:t>
            </a:r>
            <a:r>
              <a:rPr lang="uk-UA" dirty="0"/>
              <a:t>)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3888432" cy="332724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844824"/>
            <a:ext cx="4041775" cy="864096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Замок </a:t>
            </a:r>
            <a:r>
              <a:rPr lang="uk-UA" dirty="0" err="1"/>
              <a:t>Шенборнів</a:t>
            </a:r>
            <a:r>
              <a:rPr lang="uk-UA" dirty="0"/>
              <a:t> (Закарпатська обл.)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52936"/>
            <a:ext cx="4570870" cy="2880961"/>
          </a:xfrm>
        </p:spPr>
      </p:pic>
    </p:spTree>
    <p:extLst>
      <p:ext uri="{BB962C8B-B14F-4D97-AF65-F5344CB8AC3E}">
        <p14:creationId xmlns:p14="http://schemas.microsoft.com/office/powerpoint/2010/main" val="2523652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Корсика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4040188" cy="269082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2132856"/>
            <a:ext cx="4041775" cy="936104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Острів Хортиця </a:t>
            </a:r>
            <a:endParaRPr lang="uk-UA" dirty="0" smtClean="0"/>
          </a:p>
          <a:p>
            <a:pPr algn="ctr"/>
            <a:r>
              <a:rPr lang="uk-UA" dirty="0" smtClean="0"/>
              <a:t>(м. Запоріжжя</a:t>
            </a:r>
            <a:r>
              <a:rPr lang="uk-UA" dirty="0"/>
              <a:t>)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28" y="3356992"/>
            <a:ext cx="4561182" cy="2952328"/>
          </a:xfrm>
        </p:spPr>
      </p:pic>
    </p:spTree>
    <p:extLst>
      <p:ext uri="{BB962C8B-B14F-4D97-AF65-F5344CB8AC3E}">
        <p14:creationId xmlns:p14="http://schemas.microsoft.com/office/powerpoint/2010/main" val="718779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96952"/>
            <a:ext cx="5295294" cy="3456384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4040188" cy="864096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dirty="0"/>
              <a:t>Замок </a:t>
            </a:r>
            <a:r>
              <a:rPr lang="uk-UA" dirty="0" err="1"/>
              <a:t>Іф</a:t>
            </a:r>
            <a:r>
              <a:rPr lang="uk-UA" dirty="0"/>
              <a:t> </a:t>
            </a:r>
            <a:endParaRPr lang="uk-UA" dirty="0" smtClean="0"/>
          </a:p>
          <a:p>
            <a:pPr algn="ctr"/>
            <a:r>
              <a:rPr lang="uk-UA" dirty="0" smtClean="0"/>
              <a:t>(м. </a:t>
            </a:r>
            <a:r>
              <a:rPr lang="uk-UA" dirty="0"/>
              <a:t>Марсель)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3766905" cy="345638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700808"/>
            <a:ext cx="4041775" cy="936104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Луцький замок </a:t>
            </a:r>
            <a:endParaRPr lang="uk-UA" dirty="0" smtClean="0"/>
          </a:p>
          <a:p>
            <a:pPr algn="ctr"/>
            <a:r>
              <a:rPr lang="uk-UA" dirty="0" smtClean="0"/>
              <a:t>(</a:t>
            </a:r>
            <a:r>
              <a:rPr lang="uk-UA" dirty="0"/>
              <a:t>Верхній Луцьк)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699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4040188" cy="86409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Лувр 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(м. </a:t>
            </a:r>
            <a:r>
              <a:rPr lang="ru-RU" dirty="0"/>
              <a:t>Париж)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040188" cy="269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2060848"/>
            <a:ext cx="4041775" cy="936104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Музей Писанка </a:t>
            </a:r>
            <a:endParaRPr lang="uk-UA" dirty="0" smtClean="0"/>
          </a:p>
          <a:p>
            <a:pPr algn="ctr"/>
            <a:r>
              <a:rPr lang="uk-UA" dirty="0" smtClean="0"/>
              <a:t>(</a:t>
            </a:r>
            <a:r>
              <a:rPr lang="uk-UA" dirty="0"/>
              <a:t>м</a:t>
            </a:r>
            <a:r>
              <a:rPr lang="uk-UA" dirty="0" smtClean="0"/>
              <a:t>. Коломия</a:t>
            </a:r>
            <a:r>
              <a:rPr lang="uk-UA" dirty="0"/>
              <a:t>)</a:t>
            </a:r>
            <a:endParaRPr lang="ru-RU" dirty="0"/>
          </a:p>
        </p:txBody>
      </p:sp>
      <p:pic>
        <p:nvPicPr>
          <p:cNvPr id="2051" name="Picture 3" descr="C:\Users\user\Desktop\Самые красивые места Украины - топ-24 достопримечательности_files\52dfd7e0796cf60fc0dc5f70bc43e67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3140968"/>
            <a:ext cx="4342203" cy="275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56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3140968"/>
            <a:ext cx="505919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4040188" cy="792088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dirty="0"/>
              <a:t>Папський палац в Авіньйоні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040188" cy="269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2204864"/>
            <a:ext cx="4041775" cy="864096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Будинок Державної промисловості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98966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177</TotalTime>
  <Words>139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Архітектура Франції та України</vt:lpstr>
      <vt:lpstr>Пам'ятки Франції та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Франції та України</dc:title>
  <dc:creator>Мария Корякина</dc:creator>
  <cp:lastModifiedBy>Бухгалтер</cp:lastModifiedBy>
  <cp:revision>15</cp:revision>
  <dcterms:created xsi:type="dcterms:W3CDTF">2020-12-06T16:52:59Z</dcterms:created>
  <dcterms:modified xsi:type="dcterms:W3CDTF">2020-12-07T10:36:55Z</dcterms:modified>
</cp:coreProperties>
</file>