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15F2-1769-4E61-A8FC-19871B4E3566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4A4-7884-4B81-BBC1-0D4B8896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98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15F2-1769-4E61-A8FC-19871B4E3566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4A4-7884-4B81-BBC1-0D4B8896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02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15F2-1769-4E61-A8FC-19871B4E3566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4A4-7884-4B81-BBC1-0D4B8896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86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15F2-1769-4E61-A8FC-19871B4E3566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4A4-7884-4B81-BBC1-0D4B8896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78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15F2-1769-4E61-A8FC-19871B4E3566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4A4-7884-4B81-BBC1-0D4B8896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41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15F2-1769-4E61-A8FC-19871B4E3566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4A4-7884-4B81-BBC1-0D4B8896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6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15F2-1769-4E61-A8FC-19871B4E3566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4A4-7884-4B81-BBC1-0D4B8896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53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15F2-1769-4E61-A8FC-19871B4E3566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4A4-7884-4B81-BBC1-0D4B8896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1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15F2-1769-4E61-A8FC-19871B4E3566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4A4-7884-4B81-BBC1-0D4B8896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0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15F2-1769-4E61-A8FC-19871B4E3566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4A4-7884-4B81-BBC1-0D4B8896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7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15F2-1769-4E61-A8FC-19871B4E3566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54A4-7884-4B81-BBC1-0D4B8896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64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D15F2-1769-4E61-A8FC-19871B4E3566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554A4-7884-4B81-BBC1-0D4B8896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99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772816"/>
            <a:ext cx="84153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</a:rPr>
              <a:t>“Збройні Сили України – </a:t>
            </a:r>
          </a:p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</a:rPr>
              <a:t>Слава, Гордість, Міць!”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3045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Новая папка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789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Новая папка\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577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Новая папка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357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Новая папка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958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Новая папка\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199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Новая папка\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781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Новая папка\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115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Новая папка\slide_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9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91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Новая папка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486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Новая папка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56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Новая папка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836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Новая папка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05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Новая папка\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12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Новая папка\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66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Новая папка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5915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11</Words>
  <Application>Microsoft Office PowerPoint</Application>
  <PresentationFormat>Экран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Харьковский Лицей строительства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Бухгалтер</dc:creator>
  <cp:lastModifiedBy>Бухгалтер</cp:lastModifiedBy>
  <cp:revision>1</cp:revision>
  <dcterms:created xsi:type="dcterms:W3CDTF">2020-12-04T13:19:00Z</dcterms:created>
  <dcterms:modified xsi:type="dcterms:W3CDTF">2020-12-04T13:26:16Z</dcterms:modified>
</cp:coreProperties>
</file>