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64" r:id="rId6"/>
    <p:sldId id="263" r:id="rId7"/>
    <p:sldId id="268" r:id="rId8"/>
    <p:sldId id="270" r:id="rId9"/>
    <p:sldId id="271" r:id="rId10"/>
    <p:sldId id="259" r:id="rId11"/>
    <p:sldId id="266" r:id="rId12"/>
    <p:sldId id="267" r:id="rId13"/>
    <p:sldId id="262" r:id="rId14"/>
    <p:sldId id="272" r:id="rId15"/>
    <p:sldId id="26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t>21.01.2021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8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93;&#1091;&#1076;%20&#1083;&#1080;&#1090;\D._Lemma_-_Na_sv&#1110;t&#1110;_ie_odna_kraina_yaku_lyublyu_-_tse_Ukraina_(get-tune.net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3;&#1091;&#1076;%20&#1083;&#1080;&#1090;\V&#1110;chn&#1110;st_-_Molitva_za_Ukrainu_(get-tune.net).mp3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22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8458200" cy="9144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I:\худ лит\O9YXjL-Z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D._Lemma_-_Na_svіtі_ie_odna_kraina_yaku_lyublyu_-_tse_Ukra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000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злуки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призначено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на 12:00 годину 22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1919 року,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тобто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першу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річницю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четвертого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універсалу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незалежність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I:\худ лит\Проголошення Акту Злуки українських земель на Софійській площі в Києві. 22 січня 1919 р. Знято з дзвіниці Софійського собору, на горизонті видно ще не зруйнований більшовиками Михайлівський Золотоверх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українських</a:t>
            </a:r>
            <a:r>
              <a:rPr lang="ru-RU" dirty="0" smtClean="0">
                <a:latin typeface="Monotype Corsiva" pitchFamily="66" charset="0"/>
              </a:rPr>
              <a:t> земель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р. </a:t>
            </a:r>
            <a:r>
              <a:rPr lang="ru-RU" dirty="0" err="1" smtClean="0">
                <a:latin typeface="Monotype Corsiva" pitchFamily="66" charset="0"/>
              </a:rPr>
              <a:t>Знято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дзвіниці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Софійського</a:t>
            </a:r>
            <a:r>
              <a:rPr lang="ru-RU" dirty="0" smtClean="0">
                <a:latin typeface="Monotype Corsiva" pitchFamily="66" charset="0"/>
              </a:rPr>
              <a:t> собору, на </a:t>
            </a:r>
            <a:r>
              <a:rPr lang="ru-RU" dirty="0" err="1" smtClean="0">
                <a:latin typeface="Monotype Corsiva" pitchFamily="66" charset="0"/>
              </a:rPr>
              <a:t>горизонті</a:t>
            </a:r>
            <a:r>
              <a:rPr lang="ru-RU" dirty="0" smtClean="0">
                <a:latin typeface="Monotype Corsiva" pitchFamily="66" charset="0"/>
              </a:rPr>
              <a:t> видно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зруйнований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більшовиками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Михайлівський</a:t>
            </a:r>
            <a:r>
              <a:rPr lang="ru-RU" dirty="0" smtClean="0">
                <a:latin typeface="Monotype Corsiva" pitchFamily="66" charset="0"/>
              </a:rPr>
              <a:t> Золотоверхий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22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всенародним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державним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святом.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Київ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прикрашений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національними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синьо-жовтими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прапорами, гербами. О 9:00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годині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ранку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усіх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церквах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відправляли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богослужіння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8194" name="Picture 2" descr="I:\худ лит\Урочисте проголошення Акту Злуки УНР і ЗУНР на Софійській площі в Києві. 22 січня 1919 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Урочисте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УНР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ЗУНР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 advTm="2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Об’єднавча акція 1919 року залишила глибинний слід в історичній пам’яті українського народу та сформувала підґрунтя для відродження незалежної соборної демократичної України, утвердження її національної ідеї.</a:t>
            </a:r>
            <a:endParaRPr lang="uk-UA" sz="2800" dirty="0" err="1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I:\худ лит\VuvkrYzWQ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7"/>
            <a:ext cx="6929454" cy="518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I:\худ лит\tXJCzYmQV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9578"/>
            <a:ext cx="9144000" cy="520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I:\худ лит\GDUdD0i4J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Акт Злуки був глибоко детермінований історично і спирався на споконвічну мрію українського народу про незалежну, соборну національну державу. Він став могутнім виявом волі українців до етнічної й територіальної консолідації, свідченням їх </a:t>
            </a:r>
            <a:r>
              <a:rPr lang="uk-UA" sz="2800" dirty="0" err="1" smtClean="0">
                <a:solidFill>
                  <a:srgbClr val="7030A0"/>
                </a:solidFill>
                <a:latin typeface="Monotype Corsiva" pitchFamily="66" charset="0"/>
              </a:rPr>
              <a:t>самоідентифікації</a:t>
            </a:r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, становлення політичної нації. Вперше за 600 років він став реальним кроком до об’єднання українських земель, що вплинув на подальші національно-політичні процеси в Україні.</a:t>
            </a:r>
          </a:p>
        </p:txBody>
      </p:sp>
      <p:pic>
        <p:nvPicPr>
          <p:cNvPr id="10243" name="Picture 3" descr="I:\худ лит\Демонстрація на розі вулиці Хрещатик і Бібіковського (нині - Шевченка) бульвару в Києві. Березень 1917 р. Знято з Бессарабського ринку. Зараз унизу бульвару стоїть пам'ятник Лені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худ лит\gvPUNUrns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:\худ лит\bvVp1Hler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892" y="0"/>
            <a:ext cx="3345108" cy="3500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8" name="Picture 4" descr="I:\худ лит\b28pLkiCK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259" y="3643314"/>
            <a:ext cx="5337741" cy="32146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I:\худ лит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024"/>
            <a:ext cx="4071935" cy="34209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22 січня 1990 року сотні тисяч українців узялися за руки, утворивши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“живий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ланцюг”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від Києва до Львова, на згадку про проголошення Акту Соборності. </a:t>
            </a:r>
          </a:p>
        </p:txBody>
      </p:sp>
      <p:pic>
        <p:nvPicPr>
          <p:cNvPr id="11266" name="Picture 2" descr="I:\худ лит\MDFgmhTD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40004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I:\худ лит\2S1h0lTbp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5"/>
            <a:ext cx="5143504" cy="5408018"/>
          </a:xfrm>
          <a:prstGeom prst="rect">
            <a:avLst/>
          </a:prstGeom>
          <a:noFill/>
        </p:spPr>
      </p:pic>
      <p:pic>
        <p:nvPicPr>
          <p:cNvPr id="11268" name="Picture 4" descr="I:\худ лит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27038"/>
            <a:ext cx="4000496" cy="263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худ лит\iESO3CzRQ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82067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Ми переконані, що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худ лит\HRz-dAj6N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143932" cy="230832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Соборності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нагадування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про те,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сила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нашої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в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земель.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148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Соборність України - основа державності!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худ лит\h1TZ42Hw3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Поняття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“соборність”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з’явилось у нашому науковому й політичному лексиконі порівняно недавно. Це загальна, органічна ознака будь-якої нації, – неодмінна умова її розвитку й процвітання. Вона означає, по-перше, об’єднання в одне державне ціле всіх земель, які заселяє конкретна нація на суцільній території. Це – один з найзаповітніших ідеалів багатьох народів світу. По-друге, соборність не обмежується лише ідеєю збирання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етнічних земель у рамках національної держави, а передбачає також духовну консолідацію всього населення країни, єдність усіх її громадян, незалежно від їхньої національності. Нарешті, соборність невіддільна від досягнення реальної державності, забезпечення справжнього суверенітету і незалежності народу, побудови процвітаючої демократичної національної держави.</a:t>
            </a:r>
            <a:endParaRPr lang="uk-UA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худ лит\-CgnzG-R7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302359"/>
            <a:ext cx="75009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Для українського народу, віками позбавленого своєї власної державності та розірваного на частини між сусідніми країнами, дана проблема завжди була особливо болючою і неймовірно складною. </a:t>
            </a: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Соборність для України – це єдність багатоманітності, об’єднання навколо спільного стрижня, яким є українська державність, українська ідентичність</a:t>
            </a:r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uk-UA" sz="32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Ідея єдності українських земель – соборності України – сягає у глибину віків та бере свій початок від об’єднання давньоруських земель навколо князівського престолу в Києві, а її філософське коріння сягає часів Візантії.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225689"/>
            <a:ext cx="435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VII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1 грудня 1918 р. у Фастові був підписаний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“Передвступний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договір”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про об’єднання УНР і ЗУНР, у якому було заявлено про непохитний намір в найкоротший строк створити єдину державу. 3 січня 1919 року Національна Рада УНР у місті Станіславі (Івано-Франківськ) схвалила закон про об’єднання Західноукраїнської Народної Республіки з Наддніпрянською Українською Народною Республікою в Народну Республіку.</a:t>
            </a:r>
          </a:p>
        </p:txBody>
      </p:sp>
      <p:pic>
        <p:nvPicPr>
          <p:cNvPr id="6146" name="Picture 2" descr="I:\худ лит\ygOoXYEt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00528" cy="42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43404" cy="40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1468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Промовляв голова Директорії Володимир Винниченко, а професор Федір Швець виголосив текст Універсалу Соборності. Після цього архієпископ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Агапіт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відслужив з духовенством молебень у намірах українського народу й Української держави. Відбувся військовий парад галицького легіону Січових Стрільців, якими командував полковник Євген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Коновалець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Текст універсалу</a:t>
            </a:r>
          </a:p>
          <a:p>
            <a:pPr algn="ctr"/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stral" pitchFamily="66" charset="0"/>
              </a:rPr>
              <a:t>Віднині на всіх українських землях, розділених віками, Галичині, Буковині, Закарпатській Русі й Наддніпрянщині буде єдина велика Україна. Мрії, задля запровадження яких найкращі сини України боролися і вмирали, стали дійсністю.</a:t>
            </a: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іchnіst_-_Molitva_za_Ukrain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428628" cy="428628"/>
          </a:xfrm>
          <a:prstGeom prst="rect">
            <a:avLst/>
          </a:prstGeom>
        </p:spPr>
      </p:pic>
      <p:pic>
        <p:nvPicPr>
          <p:cNvPr id="13314" name="Picture 2" descr="I:\худ лит\964f5d135f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-221037"/>
            <a:ext cx="9787006" cy="729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худ лит\964f5d135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21383626" cy="15116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755</Words>
  <Application>Microsoft Office PowerPoint</Application>
  <PresentationFormat>Экран (4:3)</PresentationFormat>
  <Paragraphs>27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36</cp:revision>
  <dcterms:modified xsi:type="dcterms:W3CDTF">2021-01-21T10:16:30Z</dcterms:modified>
</cp:coreProperties>
</file>