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notesMasterIdLst>
    <p:notesMasterId r:id="rId40"/>
  </p:notesMasterIdLst>
  <p:sldIdLst>
    <p:sldId id="267" r:id="rId4"/>
    <p:sldId id="269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62" r:id="rId19"/>
    <p:sldId id="270" r:id="rId20"/>
    <p:sldId id="264" r:id="rId21"/>
    <p:sldId id="258" r:id="rId22"/>
    <p:sldId id="260" r:id="rId23"/>
    <p:sldId id="265" r:id="rId24"/>
    <p:sldId id="259" r:id="rId25"/>
    <p:sldId id="273" r:id="rId26"/>
    <p:sldId id="272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 autoAdjust="0"/>
    <p:restoredTop sz="94660"/>
  </p:normalViewPr>
  <p:slideViewPr>
    <p:cSldViewPr>
      <p:cViewPr>
        <p:scale>
          <a:sx n="72" d="100"/>
          <a:sy n="72" d="100"/>
        </p:scale>
        <p:origin x="-121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945E9-F4CE-4802-A0FA-1410EDE67451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B08E8-2A09-4959-B6A0-52CA0569C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2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98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uk-UA" sz="1400" b="1" dirty="0"/>
              <a:t>Щоб кожен знав, це – Україна,</a:t>
            </a:r>
            <a:endParaRPr lang="ru-RU" sz="1400" dirty="0"/>
          </a:p>
          <a:p>
            <a:pPr algn="r"/>
            <a:r>
              <a:rPr lang="uk-UA" sz="1400" b="1" dirty="0"/>
              <a:t>			Ми </a:t>
            </a:r>
            <a:r>
              <a:rPr lang="uk-UA" sz="1400" b="1" dirty="0" err="1"/>
              <a:t>маєм</a:t>
            </a:r>
            <a:r>
              <a:rPr lang="uk-UA" sz="1400" b="1" dirty="0"/>
              <a:t> особливий знак,</a:t>
            </a:r>
            <a:endParaRPr lang="ru-RU" sz="1400" dirty="0"/>
          </a:p>
          <a:p>
            <a:pPr algn="r"/>
            <a:r>
              <a:rPr lang="uk-UA" sz="1400" b="1" dirty="0"/>
              <a:t>			Його пізнає вчитель, учень</a:t>
            </a:r>
            <a:endParaRPr lang="ru-RU" sz="1400" dirty="0"/>
          </a:p>
          <a:p>
            <a:pPr algn="r"/>
            <a:r>
              <a:rPr lang="uk-UA" sz="1400" b="1" dirty="0"/>
              <a:t>			І хлібороб, шофер, гірняк.</a:t>
            </a:r>
            <a:endParaRPr lang="ru-RU" sz="1400" dirty="0"/>
          </a:p>
          <a:p>
            <a:pPr algn="r"/>
            <a:r>
              <a:rPr lang="uk-UA" sz="1400" b="1" dirty="0"/>
              <a:t>			Це знак відродження вітчизни,</a:t>
            </a:r>
            <a:endParaRPr lang="ru-RU" sz="1400" dirty="0"/>
          </a:p>
          <a:p>
            <a:pPr algn="r"/>
            <a:r>
              <a:rPr lang="uk-UA" sz="1400" b="1" dirty="0"/>
              <a:t>			Традицій земляків моїх,</a:t>
            </a:r>
            <a:endParaRPr lang="ru-RU" sz="1400" dirty="0"/>
          </a:p>
          <a:p>
            <a:pPr algn="r"/>
            <a:r>
              <a:rPr lang="uk-UA" sz="1400" b="1" dirty="0"/>
              <a:t>			Він поколінь єднання вічне,</a:t>
            </a:r>
            <a:endParaRPr lang="ru-RU" sz="1400" dirty="0"/>
          </a:p>
          <a:p>
            <a:pPr algn="r"/>
            <a:r>
              <a:rPr lang="uk-UA" sz="1400" b="1" dirty="0"/>
              <a:t>			Знак праці творчої для всіх.</a:t>
            </a:r>
            <a:endParaRPr lang="ru-RU" sz="1400" dirty="0"/>
          </a:p>
          <a:p>
            <a:pPr algn="r"/>
            <a:r>
              <a:rPr lang="uk-UA" sz="1400" b="1" dirty="0"/>
              <a:t>			Нам тризуб золотий палає,</a:t>
            </a:r>
            <a:endParaRPr lang="ru-RU" sz="1400" dirty="0"/>
          </a:p>
          <a:p>
            <a:pPr algn="r"/>
            <a:r>
              <a:rPr lang="uk-UA" sz="1400" b="1" dirty="0"/>
              <a:t>			Він прославляє рідний край,</a:t>
            </a:r>
            <a:endParaRPr lang="ru-RU" sz="1400" dirty="0"/>
          </a:p>
          <a:p>
            <a:pPr algn="r"/>
            <a:r>
              <a:rPr lang="uk-UA" sz="1400" b="1" dirty="0"/>
              <a:t>			Тож герб свій – символ України</a:t>
            </a:r>
            <a:endParaRPr lang="ru-RU" sz="1400" dirty="0"/>
          </a:p>
          <a:p>
            <a:pPr algn="r"/>
            <a:r>
              <a:rPr lang="uk-UA" sz="1400" b="1" dirty="0"/>
              <a:t>			Завжди, мій друже, поважай.</a:t>
            </a:r>
            <a:endParaRPr lang="ru-RU" sz="1400" dirty="0"/>
          </a:p>
          <a:p>
            <a:pPr algn="r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59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4664" y="4211960"/>
            <a:ext cx="6264696" cy="4824536"/>
          </a:xfrm>
        </p:spPr>
        <p:txBody>
          <a:bodyPr/>
          <a:lstStyle/>
          <a:p>
            <a:pPr algn="just"/>
            <a:r>
              <a:rPr lang="uk-UA" dirty="0"/>
              <a:t>З давніх-давен люди в урочистих нагодах виконували хвалебні пісні, які з часом стали називатися гімнами. Гімн – це найголовніша пісня держави, яка виконується під час державних і національних свят, при врученні нагород, дипломів, атестатів.</a:t>
            </a:r>
            <a:endParaRPr lang="ru-RU" dirty="0"/>
          </a:p>
          <a:p>
            <a:pPr algn="just"/>
            <a:r>
              <a:rPr lang="uk-UA" dirty="0"/>
              <a:t>	Гімн України написаний більше століття тому поетом В. Чубинським і композитором М. Вербицьким. Довгий час він був під забороною. </a:t>
            </a:r>
            <a:endParaRPr lang="uk-UA" dirty="0" smtClean="0"/>
          </a:p>
          <a:p>
            <a:r>
              <a:rPr lang="uk-UA" b="1" dirty="0" smtClean="0"/>
              <a:t>Луна мелодія врочиста,</a:t>
            </a:r>
            <a:endParaRPr lang="ru-RU" dirty="0" smtClean="0"/>
          </a:p>
          <a:p>
            <a:r>
              <a:rPr lang="uk-UA" b="1" dirty="0" smtClean="0"/>
              <a:t>		І прямо в серце б</a:t>
            </a:r>
            <a:r>
              <a:rPr lang="ru-RU" b="1" dirty="0" smtClean="0"/>
              <a:t>’</a:t>
            </a:r>
            <a:r>
              <a:rPr lang="uk-UA" b="1" dirty="0" err="1" smtClean="0"/>
              <a:t>ють</a:t>
            </a:r>
            <a:r>
              <a:rPr lang="uk-UA" b="1" dirty="0" smtClean="0"/>
              <a:t> слова,</a:t>
            </a:r>
            <a:endParaRPr lang="ru-RU" dirty="0" smtClean="0"/>
          </a:p>
          <a:p>
            <a:r>
              <a:rPr lang="uk-UA" b="1" dirty="0" smtClean="0"/>
              <a:t>		Що ще і слава є, і воля,</a:t>
            </a:r>
            <a:endParaRPr lang="ru-RU" dirty="0" smtClean="0"/>
          </a:p>
          <a:p>
            <a:r>
              <a:rPr lang="uk-UA" b="1" dirty="0" smtClean="0"/>
              <a:t>		І доля нас не підвела.</a:t>
            </a:r>
            <a:endParaRPr lang="ru-RU" dirty="0" smtClean="0"/>
          </a:p>
          <a:p>
            <a:r>
              <a:rPr lang="uk-UA" b="1" dirty="0" smtClean="0"/>
              <a:t>		Хвалебна пісня – гімн держави</a:t>
            </a:r>
            <a:endParaRPr lang="ru-RU" dirty="0" smtClean="0"/>
          </a:p>
          <a:p>
            <a:r>
              <a:rPr lang="uk-UA" b="1" dirty="0" smtClean="0"/>
              <a:t>		У дні торжеств завжди звучить,</a:t>
            </a:r>
            <a:endParaRPr lang="ru-RU" dirty="0" smtClean="0"/>
          </a:p>
          <a:p>
            <a:r>
              <a:rPr lang="uk-UA" b="1" dirty="0" smtClean="0"/>
              <a:t>		Рука злегка тремтить на серці,</a:t>
            </a:r>
            <a:endParaRPr lang="ru-RU" dirty="0" smtClean="0"/>
          </a:p>
          <a:p>
            <a:r>
              <a:rPr lang="uk-UA" b="1" dirty="0" smtClean="0"/>
              <a:t>		А в грудях </a:t>
            </a:r>
            <a:r>
              <a:rPr lang="uk-UA" b="1" dirty="0" err="1" smtClean="0"/>
              <a:t>полум</a:t>
            </a:r>
            <a:r>
              <a:rPr lang="ru-RU" b="1" dirty="0" smtClean="0"/>
              <a:t>’</a:t>
            </a:r>
            <a:r>
              <a:rPr lang="uk-UA" b="1" dirty="0" smtClean="0"/>
              <a:t>ям горить.</a:t>
            </a:r>
            <a:endParaRPr lang="ru-RU" dirty="0" smtClean="0"/>
          </a:p>
          <a:p>
            <a:r>
              <a:rPr lang="uk-UA" b="1" dirty="0" smtClean="0"/>
              <a:t>		Найкраще слово «Україна» -</a:t>
            </a:r>
            <a:endParaRPr lang="ru-RU" dirty="0" smtClean="0"/>
          </a:p>
          <a:p>
            <a:r>
              <a:rPr lang="uk-UA" b="1" dirty="0" smtClean="0"/>
              <a:t>		Народу нашого земля,</a:t>
            </a:r>
            <a:endParaRPr lang="ru-RU" dirty="0" smtClean="0"/>
          </a:p>
          <a:p>
            <a:r>
              <a:rPr lang="uk-UA" b="1" dirty="0" smtClean="0"/>
              <a:t>		І кожен з Заходу до Сходу</a:t>
            </a:r>
            <a:endParaRPr lang="ru-RU" dirty="0" smtClean="0"/>
          </a:p>
          <a:p>
            <a:r>
              <a:rPr lang="uk-UA" b="1" dirty="0" smtClean="0"/>
              <a:t>		Свій край ділами </a:t>
            </a:r>
            <a:r>
              <a:rPr lang="uk-UA" b="1" dirty="0" err="1" smtClean="0"/>
              <a:t>прославля</a:t>
            </a:r>
            <a:r>
              <a:rPr lang="uk-UA" b="1" dirty="0" smtClean="0"/>
              <a:t>.</a:t>
            </a:r>
            <a:endParaRPr lang="ru-RU" dirty="0" smtClean="0"/>
          </a:p>
          <a:p>
            <a:r>
              <a:rPr lang="uk-UA" b="1" dirty="0" smtClean="0"/>
              <a:t>		</a:t>
            </a:r>
            <a:r>
              <a:rPr lang="uk-UA" b="1" dirty="0" err="1" smtClean="0"/>
              <a:t>Співаєм</a:t>
            </a:r>
            <a:r>
              <a:rPr lang="uk-UA" b="1" dirty="0" smtClean="0"/>
              <a:t> гімн і кожен знає:</a:t>
            </a:r>
            <a:endParaRPr lang="ru-RU" dirty="0" smtClean="0"/>
          </a:p>
          <a:p>
            <a:r>
              <a:rPr lang="uk-UA" b="1" dirty="0" smtClean="0"/>
              <a:t>		Ця пісня – символ твій і мій,</a:t>
            </a:r>
            <a:endParaRPr lang="ru-RU" dirty="0" smtClean="0"/>
          </a:p>
          <a:p>
            <a:r>
              <a:rPr lang="uk-UA" b="1" dirty="0" smtClean="0"/>
              <a:t>		А в нім є гордість за державу</a:t>
            </a:r>
            <a:endParaRPr lang="ru-RU" dirty="0" smtClean="0"/>
          </a:p>
          <a:p>
            <a:r>
              <a:rPr lang="uk-UA" b="1" dirty="0" smtClean="0"/>
              <a:t>		І за народ найкращий мій.</a:t>
            </a:r>
            <a:endParaRPr lang="ru-RU" dirty="0" smtClean="0"/>
          </a:p>
          <a:p>
            <a:r>
              <a:rPr lang="uk-UA" dirty="0" smtClean="0"/>
              <a:t>Слова Державного гімну України повинен знати кожний громадянин України. Під час звучання гімну присутні встають і стають обличчям до Прапора України і з трепетом у душі слухають мелодію і співають.</a:t>
            </a:r>
            <a:endParaRPr lang="ru-RU" dirty="0" smtClean="0"/>
          </a:p>
          <a:p>
            <a:pPr algn="ctr"/>
            <a:r>
              <a:rPr lang="uk-UA" b="1" i="1" dirty="0" smtClean="0"/>
              <a:t>Звучить мелодія Державного гімну України.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41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uk-UA" b="1" dirty="0" smtClean="0"/>
              <a:t>                                                                         </a:t>
            </a:r>
            <a:r>
              <a:rPr lang="uk-UA" sz="1400" b="1" dirty="0" smtClean="0"/>
              <a:t>Рідного </a:t>
            </a:r>
            <a:r>
              <a:rPr lang="uk-UA" sz="1400" b="1" dirty="0"/>
              <a:t>краю примножимо славу,</a:t>
            </a:r>
            <a:endParaRPr lang="ru-RU" sz="1400" dirty="0"/>
          </a:p>
          <a:p>
            <a:pPr algn="r"/>
            <a:r>
              <a:rPr lang="uk-UA" sz="1400" b="1" dirty="0"/>
              <a:t>		</a:t>
            </a:r>
            <a:r>
              <a:rPr lang="uk-UA" sz="1400" b="1" dirty="0" smtClean="0"/>
              <a:t>Нащадки </a:t>
            </a:r>
            <a:r>
              <a:rPr lang="uk-UA" sz="1400" b="1" dirty="0"/>
              <a:t>Шевченка, козацькі сини.</a:t>
            </a:r>
            <a:endParaRPr lang="ru-RU" sz="1400" dirty="0"/>
          </a:p>
          <a:p>
            <a:pPr algn="r"/>
            <a:r>
              <a:rPr lang="uk-UA" sz="1400" b="1" dirty="0"/>
              <a:t>		</a:t>
            </a:r>
            <a:r>
              <a:rPr lang="uk-UA" sz="1400" b="1" dirty="0" smtClean="0"/>
              <a:t>Живемо </a:t>
            </a:r>
            <a:r>
              <a:rPr lang="uk-UA" sz="1400" b="1" dirty="0"/>
              <a:t>тепер в незалежній державі,</a:t>
            </a:r>
            <a:endParaRPr lang="ru-RU" sz="1400" dirty="0"/>
          </a:p>
          <a:p>
            <a:pPr algn="r"/>
            <a:r>
              <a:rPr lang="uk-UA" sz="1400" b="1" dirty="0"/>
              <a:t>			Боже великий, Вкраїну </a:t>
            </a:r>
            <a:r>
              <a:rPr lang="uk-UA" sz="1400" b="1" dirty="0" err="1"/>
              <a:t>храни</a:t>
            </a:r>
            <a:r>
              <a:rPr lang="uk-UA" sz="1400" b="1" dirty="0"/>
              <a:t>!</a:t>
            </a:r>
            <a:endParaRPr lang="ru-RU" sz="1400" dirty="0"/>
          </a:p>
          <a:p>
            <a:pPr algn="r"/>
            <a:r>
              <a:rPr lang="uk-UA" sz="1400" b="1" dirty="0"/>
              <a:t>			Дай щастя, Боже, нашій Україні,</a:t>
            </a:r>
            <a:endParaRPr lang="ru-RU" sz="1400" dirty="0"/>
          </a:p>
          <a:p>
            <a:pPr algn="r"/>
            <a:r>
              <a:rPr lang="uk-UA" sz="1400" b="1" dirty="0"/>
              <a:t>			Такій великій, рідній і єдиній,</a:t>
            </a:r>
            <a:endParaRPr lang="ru-RU" sz="1400" dirty="0"/>
          </a:p>
          <a:p>
            <a:pPr algn="r"/>
            <a:r>
              <a:rPr lang="uk-UA" sz="1400" b="1" dirty="0"/>
              <a:t>			У кожне місто і село квітчасте</a:t>
            </a:r>
            <a:endParaRPr lang="ru-RU" sz="1400" dirty="0"/>
          </a:p>
          <a:p>
            <a:pPr algn="r"/>
            <a:r>
              <a:rPr lang="uk-UA" sz="1400" b="1" dirty="0"/>
              <a:t>			Пошли любов і світле щастя.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2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400" dirty="0"/>
              <a:t>24 серпня 1991 року – велике національне свято українського народу. Цього дня Верховна Рада України ухвалила Акт проголошення незалежності України, який закономірно і логічно завершив тисячолітні прагнення українського народу до створення своєї суверенної держави.</a:t>
            </a: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4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600" dirty="0"/>
              <a:t>Україна – одна з найбільших у Європі держав.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6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400" dirty="0"/>
              <a:t>Кожна держава має свою символіку. Що це означає? Символ – це знак, умовне позначення якогось предмета чи явища. Вистраждавши виборовши волю, Україна тепер має свої державні символи, які уособлюють її історію, її сутність, тобто найбільш характерне для неї.</a:t>
            </a: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2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400" dirty="0"/>
              <a:t>Прапор як засіб сигналізації виник у давні часи і поширився по Європі. Це символ міцності й незалежності держави.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2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400" dirty="0"/>
              <a:t>Жовтий колір – це колір пшеничної ниви, зерна, що дає життя всьому сущому на землі. Це ще й колір жовтогарячого сонця, без ласкавих променів якого не визрів би хліб.</a:t>
            </a:r>
            <a:endParaRPr lang="ru-RU" sz="1400" dirty="0"/>
          </a:p>
          <a:p>
            <a:pPr algn="just"/>
            <a:r>
              <a:rPr lang="uk-UA" sz="1400" dirty="0"/>
              <a:t>	Блакитний колір – це колір ясного, чистого, мирного неба. Отже, наш стяг – пшениця у степу під голубим склепінням неба, символ миру й достатку.</a:t>
            </a: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6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uk-UA" sz="1400" b="1" dirty="0" err="1"/>
              <a:t>Майоріє</a:t>
            </a:r>
            <a:r>
              <a:rPr lang="uk-UA" sz="1400" b="1" dirty="0"/>
              <a:t> прапор України,</a:t>
            </a:r>
            <a:endParaRPr lang="ru-RU" sz="1400" dirty="0"/>
          </a:p>
          <a:p>
            <a:pPr algn="r"/>
            <a:r>
              <a:rPr lang="uk-UA" sz="1400" b="1" dirty="0"/>
              <a:t>		А у серці гордість </a:t>
            </a:r>
            <a:r>
              <a:rPr lang="uk-UA" sz="1400" b="1" dirty="0" err="1"/>
              <a:t>ожива</a:t>
            </a:r>
            <a:r>
              <a:rPr lang="uk-UA" sz="1400" b="1" dirty="0"/>
              <a:t>,</a:t>
            </a:r>
            <a:endParaRPr lang="ru-RU" sz="1400" dirty="0"/>
          </a:p>
          <a:p>
            <a:pPr algn="r"/>
            <a:r>
              <a:rPr lang="uk-UA" sz="1400" b="1" dirty="0"/>
              <a:t>		В ній достаток щедрого колосся,</a:t>
            </a:r>
            <a:endParaRPr lang="ru-RU" sz="1400" dirty="0"/>
          </a:p>
          <a:p>
            <a:pPr algn="r"/>
            <a:r>
              <a:rPr lang="uk-UA" sz="1400" b="1" dirty="0"/>
              <a:t>		Колір сонця душу </a:t>
            </a:r>
            <a:r>
              <a:rPr lang="uk-UA" sz="1400" b="1" dirty="0" err="1"/>
              <a:t>зігріва</a:t>
            </a:r>
            <a:r>
              <a:rPr lang="uk-UA" sz="1400" b="1" dirty="0"/>
              <a:t>.</a:t>
            </a:r>
            <a:endParaRPr lang="ru-RU" sz="1400" dirty="0"/>
          </a:p>
          <a:p>
            <a:pPr algn="r"/>
            <a:r>
              <a:rPr lang="uk-UA" sz="1400" b="1" dirty="0"/>
              <a:t>		А блакитний колір – </a:t>
            </a:r>
            <a:r>
              <a:rPr lang="uk-UA" sz="1400" b="1" dirty="0" err="1"/>
              <a:t>колір</a:t>
            </a:r>
            <a:r>
              <a:rPr lang="uk-UA" sz="1400" b="1" dirty="0"/>
              <a:t> неба,</a:t>
            </a:r>
            <a:endParaRPr lang="ru-RU" sz="1400" dirty="0"/>
          </a:p>
          <a:p>
            <a:pPr algn="r"/>
            <a:r>
              <a:rPr lang="uk-UA" sz="1400" b="1" dirty="0"/>
              <a:t>		Знак він миру на усій землі.</a:t>
            </a:r>
            <a:endParaRPr lang="ru-RU" sz="1400" dirty="0"/>
          </a:p>
          <a:p>
            <a:pPr algn="r"/>
            <a:r>
              <a:rPr lang="uk-UA" sz="1400" b="1" dirty="0"/>
              <a:t>		І його як символ України</a:t>
            </a:r>
            <a:endParaRPr lang="ru-RU" sz="1400" dirty="0"/>
          </a:p>
          <a:p>
            <a:pPr algn="r"/>
            <a:r>
              <a:rPr lang="uk-UA" sz="1400" b="1" dirty="0"/>
              <a:t>		Будуть </a:t>
            </a:r>
            <a:r>
              <a:rPr lang="uk-UA" sz="1400" b="1" dirty="0" err="1"/>
              <a:t>шанувать</a:t>
            </a:r>
            <a:r>
              <a:rPr lang="uk-UA" sz="1400" b="1" dirty="0"/>
              <a:t> старі й малі.</a:t>
            </a:r>
            <a:endParaRPr lang="ru-RU" sz="1400" dirty="0"/>
          </a:p>
          <a:p>
            <a:r>
              <a:rPr lang="uk-UA" sz="1400" dirty="0"/>
              <a:t>Сьогодні прапор України майорить на будинку Президії Верховної Ради, резиденції Президента, його представників в областях і районах. Прапор піднімається при відкритті міжнародних змагань, під час офіційних церемоній, при врученні нагород. 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4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400" dirty="0"/>
              <a:t>Герб – це символ влади, емблема держави. Цей знак – картинка, зображується на прапорах, грошових знаках, печатках, офіційних документах. Український народ має герб – золотий тризуб на синьому фоні. Він дуже старовинний. Запровадив його князь Володимир Мономах.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77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400" dirty="0"/>
              <a:t>Тризуб символізує спорідненість поколінь, мир і творчу працю. Це – символ відродження Батьківщини, її традицій, продовження славних сторінок нашої історії. На гербі можна побачити лук, меч, а якщо придивитися – слово «воля», до якої споконвіку прагнув український народ.</a:t>
            </a: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7D7C4-7511-4E89-8CCA-0B9909CCFE9B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7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CE78-17EE-4A04-A9EA-578EEAA35FE4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499-0DA6-44C9-9228-F69B57A91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CE78-17EE-4A04-A9EA-578EEAA35FE4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499-0DA6-44C9-9228-F69B57A91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CE78-17EE-4A04-A9EA-578EEAA35FE4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499-0DA6-44C9-9228-F69B57A91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560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561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256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2562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2562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BE7FC2-4AA4-4103-94B2-A752A8C7F97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0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85C8F-37E6-45B4-B948-9236507F5AE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82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99E6F-BAA9-4C78-90B1-EE8B36BD240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27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521D8-2C30-4398-8B61-3A511E0241C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26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46D7C-9997-4590-BD68-BB4DF6D0699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90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5089-B4F1-4D3C-BBED-8D4A045B3450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86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24B35-50CF-4EBF-B592-D25299AF7CB6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18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40AA4-F807-4338-BCF8-51A8F719AA2A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7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CE78-17EE-4A04-A9EA-578EEAA35FE4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499-0DA6-44C9-9228-F69B57A91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A23B5-6297-4357-B8AC-1C6CB0414719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5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833E2-3F7F-44E9-BE9B-8815543F3B4D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67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DBEAE-808A-499C-B8F5-41C4C306A45D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5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F8FA430-116F-4655-98E0-3E69096CE02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75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7222E97-6586-4D99-B7E9-809FD90F1A8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26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2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85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86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04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0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CE78-17EE-4A04-A9EA-578EEAA35FE4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499-0DA6-44C9-9228-F69B57A91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6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61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20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43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68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F41-7D49-4D77-93DA-23105F786D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6217-138F-459B-AFD1-5FDE97913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0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CE78-17EE-4A04-A9EA-578EEAA35FE4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499-0DA6-44C9-9228-F69B57A91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CE78-17EE-4A04-A9EA-578EEAA35FE4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499-0DA6-44C9-9228-F69B57A91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CE78-17EE-4A04-A9EA-578EEAA35FE4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499-0DA6-44C9-9228-F69B57A91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CE78-17EE-4A04-A9EA-578EEAA35FE4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499-0DA6-44C9-9228-F69B57A91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CE78-17EE-4A04-A9EA-578EEAA35FE4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499-0DA6-44C9-9228-F69B57A91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CE78-17EE-4A04-A9EA-578EEAA35FE4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671499-0DA6-44C9-9228-F69B57A916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14CE78-17EE-4A04-A9EA-578EEAA35FE4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671499-0DA6-44C9-9228-F69B57A9163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457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245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2459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8798AF-F599-4901-B04E-B68799777292}" type="slidenum">
              <a:rPr lang="ru-RU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245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702186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7F41-7D49-4D77-93DA-23105F786D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6217-138F-459B-AFD1-5FDE979134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3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0.jpeg"/><Relationship Id="rId3" Type="http://schemas.openxmlformats.org/officeDocument/2006/relationships/image" Target="../media/image41.jpeg"/><Relationship Id="rId7" Type="http://schemas.openxmlformats.org/officeDocument/2006/relationships/image" Target="../media/image43.png"/><Relationship Id="rId12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2.wdp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5" Type="http://schemas.microsoft.com/office/2007/relationships/hdphoto" Target="../media/hdphoto6.wdp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22094">
            <a:off x="-1879599" y="4371948"/>
            <a:ext cx="9538006" cy="1500190"/>
          </a:xfrm>
          <a:effectLst>
            <a:innerShdw blurRad="114300">
              <a:prstClr val="black"/>
            </a:innerShdw>
          </a:effectLst>
          <a:scene3d>
            <a:camera prst="perspectiveHeroicExtremeLeftFacing"/>
            <a:lightRig rig="threePt" dir="t"/>
          </a:scene3d>
        </p:spPr>
        <p:txBody>
          <a:bodyPr>
            <a:noAutofit/>
            <a:scene3d>
              <a:camera prst="perspectiveRelaxed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соборності 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428604"/>
            <a:ext cx="8143932" cy="407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Акт Злуки</a:t>
            </a:r>
            <a:endParaRPr lang="ru-R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uk-UA" sz="1800" dirty="0"/>
          </a:p>
          <a:p>
            <a:pPr>
              <a:lnSpc>
                <a:spcPct val="80000"/>
              </a:lnSpc>
            </a:pPr>
            <a:endParaRPr lang="uk-UA" sz="1800" dirty="0"/>
          </a:p>
          <a:p>
            <a:pPr>
              <a:lnSpc>
                <a:spcPct val="80000"/>
              </a:lnSpc>
            </a:pPr>
            <a:endParaRPr lang="uk-UA" sz="1800" dirty="0"/>
          </a:p>
          <a:p>
            <a:pPr>
              <a:lnSpc>
                <a:spcPct val="80000"/>
              </a:lnSpc>
            </a:pPr>
            <a:endParaRPr lang="uk-UA" sz="1800" dirty="0"/>
          </a:p>
          <a:p>
            <a:pPr>
              <a:lnSpc>
                <a:spcPct val="80000"/>
              </a:lnSpc>
            </a:pPr>
            <a:endParaRPr lang="uk-UA" sz="1800" dirty="0"/>
          </a:p>
          <a:p>
            <a:pPr>
              <a:lnSpc>
                <a:spcPct val="80000"/>
              </a:lnSpc>
            </a:pPr>
            <a:endParaRPr lang="uk-UA" sz="1800" dirty="0"/>
          </a:p>
          <a:p>
            <a:pPr>
              <a:lnSpc>
                <a:spcPct val="80000"/>
              </a:lnSpc>
            </a:pPr>
            <a:endParaRPr lang="uk-UA" sz="1800" dirty="0"/>
          </a:p>
          <a:p>
            <a:pPr>
              <a:lnSpc>
                <a:spcPct val="80000"/>
              </a:lnSpc>
            </a:pPr>
            <a:endParaRPr lang="uk-UA" sz="1800" dirty="0"/>
          </a:p>
          <a:p>
            <a:pPr>
              <a:lnSpc>
                <a:spcPct val="80000"/>
              </a:lnSpc>
            </a:pPr>
            <a:endParaRPr lang="uk-UA" sz="1800" dirty="0"/>
          </a:p>
          <a:p>
            <a:pPr>
              <a:lnSpc>
                <a:spcPct val="80000"/>
              </a:lnSpc>
            </a:pPr>
            <a:endParaRPr lang="uk-UA" sz="1800" dirty="0"/>
          </a:p>
          <a:p>
            <a:pPr>
              <a:lnSpc>
                <a:spcPct val="80000"/>
              </a:lnSpc>
            </a:pPr>
            <a:endParaRPr lang="uk-UA" sz="1800" dirty="0"/>
          </a:p>
          <a:p>
            <a:pPr>
              <a:lnSpc>
                <a:spcPct val="80000"/>
              </a:lnSpc>
            </a:pPr>
            <a:endParaRPr lang="uk-UA" sz="1800" dirty="0"/>
          </a:p>
          <a:p>
            <a:pPr>
              <a:lnSpc>
                <a:spcPct val="80000"/>
              </a:lnSpc>
            </a:pPr>
            <a:endParaRPr lang="uk-UA" sz="1800" dirty="0"/>
          </a:p>
          <a:p>
            <a:pPr>
              <a:lnSpc>
                <a:spcPct val="80000"/>
              </a:lnSpc>
            </a:pPr>
            <a:endParaRPr lang="uk-UA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38916" name="Picture 4" descr="akt_zlu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93800"/>
            <a:ext cx="3833812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8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Трудовий конгрес відбувся в оперному театрі Києва</a:t>
            </a:r>
            <a:endParaRPr lang="ru-RU" sz="40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kiev-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04950"/>
            <a:ext cx="7488238" cy="52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0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“Живий ланцюг” – святкування Дня Соборності України в 1990 р.</a:t>
            </a:r>
            <a:endParaRPr lang="ru-RU" sz="4000" dirty="0"/>
          </a:p>
        </p:txBody>
      </p:sp>
      <p:pic>
        <p:nvPicPr>
          <p:cNvPr id="40967" name="Picture 7" descr="lanzug_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0" y="1947863"/>
            <a:ext cx="2540000" cy="383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8" name="Picture 8" descr="579687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989138"/>
            <a:ext cx="4572000" cy="3055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84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90-річчя проголошення Акту Злуки</a:t>
            </a:r>
            <a:endParaRPr lang="ru-RU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8" name="Picture 4" descr="Хода на честь 90- річчя акт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213"/>
            <a:ext cx="6265863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8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Україна – це люди</a:t>
            </a:r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6" name="Picture 4" descr="unity-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064500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984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Запали в собі вогонь любові!</a:t>
            </a:r>
            <a:endParaRPr lang="ru-RU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60" name="Picture 4" descr="1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5976937" cy="447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8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215106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22 січня 2015 року Україна святкуватиме 96-річницю об</a:t>
            </a:r>
            <a:r>
              <a:rPr lang="en-US" dirty="0" smtClean="0"/>
              <a:t>’</a:t>
            </a:r>
            <a:r>
              <a:rPr lang="uk-UA" dirty="0" smtClean="0"/>
              <a:t>єднання своїх східних та західних земель.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День </a:t>
            </a:r>
            <a:r>
              <a:rPr lang="ru-RU" dirty="0" err="1" smtClean="0"/>
              <a:t>соборності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— свято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</a:t>
            </a:r>
            <a:r>
              <a:rPr lang="ru-RU" dirty="0" err="1" smtClean="0"/>
              <a:t>щороку</a:t>
            </a:r>
            <a:r>
              <a:rPr lang="ru-RU" dirty="0" smtClean="0"/>
              <a:t> 22 </a:t>
            </a:r>
            <a:r>
              <a:rPr lang="ru-RU" dirty="0" err="1" smtClean="0"/>
              <a:t>січня</a:t>
            </a:r>
            <a:r>
              <a:rPr lang="ru-RU" dirty="0" smtClean="0"/>
              <a:t> в день </a:t>
            </a:r>
            <a:r>
              <a:rPr lang="ru-RU" dirty="0" err="1" smtClean="0"/>
              <a:t>проголошення</a:t>
            </a:r>
            <a:r>
              <a:rPr lang="ru-RU" dirty="0" smtClean="0"/>
              <a:t> Акту </a:t>
            </a:r>
            <a:r>
              <a:rPr lang="ru-RU" dirty="0" err="1" smtClean="0"/>
              <a:t>воз'єднання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Західноукраїнської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відбулося</a:t>
            </a:r>
            <a:r>
              <a:rPr lang="ru-RU" dirty="0" smtClean="0"/>
              <a:t> в 1919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user\Рабочий стол\День соборності України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1006">
            <a:off x="5274547" y="3663618"/>
            <a:ext cx="3435351" cy="281698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УКАЗ ПРЕЗИДЕНТА УКРАЇНИ № 1209/2011</a:t>
            </a:r>
            <a:b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 </a:t>
            </a:r>
            <a:r>
              <a:rPr lang="ru-RU" sz="3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відзначення</a:t>
            </a: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3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Україні</a:t>
            </a: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деяких</a:t>
            </a: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пам'ятних</a:t>
            </a: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дат </a:t>
            </a:r>
            <a:b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 </a:t>
            </a:r>
            <a:r>
              <a:rPr lang="ru-RU" sz="3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професійних</a:t>
            </a: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свят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572560" cy="48577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З метою </a:t>
            </a:r>
            <a:r>
              <a:rPr lang="ru-RU" dirty="0" err="1" smtClean="0"/>
              <a:t>впорядкування</a:t>
            </a:r>
            <a:r>
              <a:rPr lang="ru-RU" dirty="0" smtClean="0"/>
              <a:t> </a:t>
            </a:r>
            <a:r>
              <a:rPr lang="ru-RU" dirty="0" err="1" smtClean="0"/>
              <a:t>відзначення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пам'ятних</a:t>
            </a:r>
            <a:r>
              <a:rPr lang="ru-RU" dirty="0" smtClean="0"/>
              <a:t> дат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професійних</a:t>
            </a:r>
            <a:r>
              <a:rPr lang="ru-RU" dirty="0" smtClean="0"/>
              <a:t> свят та на </a:t>
            </a:r>
            <a:r>
              <a:rPr lang="ru-RU" dirty="0" err="1" smtClean="0"/>
              <a:t>підтримку</a:t>
            </a:r>
            <a:r>
              <a:rPr lang="ru-RU" dirty="0" smtClean="0"/>
              <a:t> </a:t>
            </a:r>
            <a:r>
              <a:rPr lang="ru-RU" dirty="0" err="1" smtClean="0"/>
              <a:t>пропозицій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, </a:t>
            </a:r>
            <a:r>
              <a:rPr lang="ru-RU" dirty="0" err="1" smtClean="0"/>
              <a:t>громадських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постановляю:</a:t>
            </a:r>
          </a:p>
          <a:p>
            <a:pPr algn="just">
              <a:buNone/>
            </a:pPr>
            <a:r>
              <a:rPr lang="ru-RU" dirty="0" smtClean="0"/>
              <a:t>1. </a:t>
            </a:r>
            <a:r>
              <a:rPr lang="ru-RU" dirty="0" err="1" smtClean="0"/>
              <a:t>Установити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:</a:t>
            </a:r>
          </a:p>
          <a:p>
            <a:pPr algn="just"/>
            <a:r>
              <a:rPr lang="ru-RU" b="1" dirty="0" smtClean="0"/>
              <a:t>День </a:t>
            </a:r>
            <a:r>
              <a:rPr lang="ru-RU" b="1" dirty="0" err="1" smtClean="0"/>
              <a:t>Соборності</a:t>
            </a:r>
            <a:r>
              <a:rPr lang="ru-RU" b="1" dirty="0" smtClean="0"/>
              <a:t> та </a:t>
            </a:r>
            <a:r>
              <a:rPr lang="ru-RU" b="1" dirty="0" err="1" smtClean="0"/>
              <a:t>Свободи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відзначати</a:t>
            </a:r>
            <a:r>
              <a:rPr lang="ru-RU" b="1" dirty="0" smtClean="0"/>
              <a:t> </a:t>
            </a:r>
            <a:r>
              <a:rPr lang="ru-RU" b="1" dirty="0" err="1" smtClean="0"/>
              <a:t>щорічно</a:t>
            </a:r>
            <a:r>
              <a:rPr lang="ru-RU" b="1" dirty="0" smtClean="0"/>
              <a:t> 22 </a:t>
            </a:r>
            <a:r>
              <a:rPr lang="ru-RU" b="1" dirty="0" err="1" smtClean="0"/>
              <a:t>січня</a:t>
            </a:r>
            <a:r>
              <a:rPr lang="ru-RU" b="1" dirty="0" smtClean="0"/>
              <a:t>;</a:t>
            </a:r>
          </a:p>
          <a:p>
            <a:pPr algn="just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Визнати</a:t>
            </a:r>
            <a:r>
              <a:rPr lang="ru-RU" dirty="0" smtClean="0"/>
              <a:t> такими,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втратили</a:t>
            </a:r>
            <a:r>
              <a:rPr lang="ru-RU" dirty="0" smtClean="0"/>
              <a:t> </a:t>
            </a:r>
            <a:r>
              <a:rPr lang="ru-RU" dirty="0" err="1" smtClean="0"/>
              <a:t>чинність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Указ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21 </a:t>
            </a:r>
            <a:r>
              <a:rPr lang="ru-RU" dirty="0" err="1" smtClean="0"/>
              <a:t>січня</a:t>
            </a:r>
            <a:r>
              <a:rPr lang="ru-RU" dirty="0" smtClean="0"/>
              <a:t> 1999 року № 42 «Про День </a:t>
            </a:r>
            <a:r>
              <a:rPr lang="ru-RU" dirty="0" err="1" smtClean="0"/>
              <a:t>соборності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»;</a:t>
            </a:r>
            <a:r>
              <a:rPr lang="uk-UA" dirty="0" smtClean="0"/>
              <a:t> </a:t>
            </a:r>
          </a:p>
          <a:p>
            <a:pPr algn="just">
              <a:buNone/>
            </a:pPr>
            <a:r>
              <a:rPr lang="uk-UA" dirty="0" smtClean="0"/>
              <a:t>(витяг)</a:t>
            </a:r>
            <a:endParaRPr lang="ru-RU" dirty="0" smtClean="0"/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 </a:t>
            </a:r>
            <a:r>
              <a:rPr lang="ru-RU" sz="5600" b="1" dirty="0" err="1" smtClean="0">
                <a:ln/>
                <a:solidFill>
                  <a:schemeClr val="accent3"/>
                </a:solidFill>
              </a:rPr>
              <a:t>Підготовка</a:t>
            </a:r>
            <a:r>
              <a:rPr lang="ru-RU" sz="5600" b="1" dirty="0" smtClean="0">
                <a:ln/>
                <a:solidFill>
                  <a:schemeClr val="accent3"/>
                </a:solidFill>
              </a:rPr>
              <a:t> Акту </a:t>
            </a:r>
            <a:r>
              <a:rPr lang="ru-RU" sz="5600" b="1" dirty="0" err="1" smtClean="0">
                <a:ln/>
                <a:solidFill>
                  <a:schemeClr val="accent3"/>
                </a:solidFill>
              </a:rPr>
              <a:t>злуки</a:t>
            </a:r>
            <a:r>
              <a:rPr lang="ru-RU" sz="5600" b="1" dirty="0" smtClean="0">
                <a:ln/>
                <a:solidFill>
                  <a:schemeClr val="accent3"/>
                </a:solidFill>
              </a:rPr>
              <a:t> </a:t>
            </a:r>
            <a:br>
              <a:rPr lang="ru-RU" sz="5600" b="1" dirty="0" smtClean="0">
                <a:ln/>
                <a:solidFill>
                  <a:schemeClr val="accent3"/>
                </a:solidFill>
              </a:rPr>
            </a:br>
            <a:endParaRPr lang="ru-RU" sz="5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7 листопада 1917 р.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проголошена</a:t>
            </a:r>
            <a:r>
              <a:rPr lang="ru-RU" dirty="0" smtClean="0"/>
              <a:t> </a:t>
            </a:r>
            <a:r>
              <a:rPr lang="ru-RU" b="1" dirty="0" err="1" smtClean="0"/>
              <a:t>Українська</a:t>
            </a:r>
            <a:r>
              <a:rPr lang="ru-RU" b="1" dirty="0" smtClean="0"/>
              <a:t> Народна </a:t>
            </a:r>
            <a:r>
              <a:rPr lang="ru-RU" b="1" dirty="0" err="1" smtClean="0"/>
              <a:t>Республіка</a:t>
            </a:r>
            <a:r>
              <a:rPr lang="ru-RU" dirty="0" smtClean="0"/>
              <a:t>, до складу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увійшло</a:t>
            </a:r>
            <a:r>
              <a:rPr lang="ru-RU" dirty="0" smtClean="0"/>
              <a:t> 9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губерній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в </a:t>
            </a:r>
            <a:r>
              <a:rPr lang="ru-RU" dirty="0" err="1" smtClean="0"/>
              <a:t>жовтні</a:t>
            </a:r>
            <a:r>
              <a:rPr lang="ru-RU" dirty="0" smtClean="0"/>
              <a:t> 1918 р. 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західноукраїнських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 створили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Національну</a:t>
            </a:r>
            <a:r>
              <a:rPr lang="ru-RU" dirty="0" smtClean="0"/>
              <a:t> Раду, а </a:t>
            </a:r>
            <a:r>
              <a:rPr lang="ru-RU" b="1" dirty="0" smtClean="0">
                <a:solidFill>
                  <a:srgbClr val="C00000"/>
                </a:solidFill>
              </a:rPr>
              <a:t>19 </a:t>
            </a:r>
            <a:r>
              <a:rPr lang="ru-RU" b="1" dirty="0" err="1" smtClean="0">
                <a:solidFill>
                  <a:srgbClr val="C00000"/>
                </a:solidFill>
              </a:rPr>
              <a:t>жовтня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того ж року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проголошено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b="1" dirty="0" err="1" smtClean="0"/>
              <a:t>Західноукраїнської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Народної</a:t>
            </a:r>
            <a:r>
              <a:rPr lang="ru-RU" b="1" dirty="0" smtClean="0"/>
              <a:t> </a:t>
            </a:r>
            <a:r>
              <a:rPr lang="ru-RU" b="1" dirty="0" err="1" smtClean="0"/>
              <a:t>Республіки</a:t>
            </a:r>
            <a:r>
              <a:rPr lang="ru-RU" dirty="0" smtClean="0"/>
              <a:t>. </a:t>
            </a:r>
            <a:r>
              <a:rPr lang="ru-RU" dirty="0" err="1" smtClean="0"/>
              <a:t>Відтоді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урядами УНР </a:t>
            </a:r>
            <a:r>
              <a:rPr lang="ru-RU" dirty="0" err="1" smtClean="0"/>
              <a:t>і</a:t>
            </a:r>
            <a:r>
              <a:rPr lang="ru-RU" dirty="0" smtClean="0"/>
              <a:t> ЗУНР </a:t>
            </a:r>
            <a:r>
              <a:rPr lang="ru-RU" dirty="0" err="1" smtClean="0"/>
              <a:t>велися</a:t>
            </a:r>
            <a:r>
              <a:rPr lang="ru-RU" dirty="0" smtClean="0"/>
              <a:t> переговори про </a:t>
            </a:r>
            <a:r>
              <a:rPr lang="ru-RU" dirty="0" err="1" smtClean="0"/>
              <a:t>втілення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соборності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err="1" smtClean="0">
                <a:solidFill>
                  <a:srgbClr val="C00000"/>
                </a:solidFill>
              </a:rPr>
              <a:t>грудня</a:t>
            </a:r>
            <a:r>
              <a:rPr lang="ru-RU" b="1" dirty="0" smtClean="0">
                <a:solidFill>
                  <a:srgbClr val="C00000"/>
                </a:solidFill>
              </a:rPr>
              <a:t> 1918 р. </a:t>
            </a:r>
            <a:r>
              <a:rPr lang="ru-RU" dirty="0" smtClean="0"/>
              <a:t>у </a:t>
            </a:r>
            <a:r>
              <a:rPr lang="ru-RU" dirty="0" err="1" smtClean="0"/>
              <a:t>Фастові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підписаний</a:t>
            </a:r>
            <a:r>
              <a:rPr lang="ru-RU" dirty="0" smtClean="0"/>
              <a:t>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Передвступний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договір</a:t>
            </a:r>
            <a:r>
              <a:rPr lang="ru-RU" b="1" i="1" dirty="0" smtClean="0"/>
              <a:t>» про </a:t>
            </a:r>
            <a:r>
              <a:rPr lang="ru-RU" b="1" i="1" dirty="0" err="1" smtClean="0"/>
              <a:t>об'єднання</a:t>
            </a:r>
            <a:r>
              <a:rPr lang="ru-RU" b="1" i="1" dirty="0" smtClean="0"/>
              <a:t> УНР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ЗУНР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заявлено про </a:t>
            </a:r>
            <a:r>
              <a:rPr lang="ru-RU" dirty="0" err="1" smtClean="0"/>
              <a:t>непохитний</a:t>
            </a:r>
            <a:r>
              <a:rPr lang="ru-RU" dirty="0" smtClean="0"/>
              <a:t> </a:t>
            </a:r>
            <a:r>
              <a:rPr lang="ru-RU" dirty="0" err="1" smtClean="0"/>
              <a:t>намір</a:t>
            </a:r>
            <a:r>
              <a:rPr lang="ru-RU" dirty="0" smtClean="0"/>
              <a:t> в </a:t>
            </a:r>
            <a:r>
              <a:rPr lang="ru-RU" dirty="0" err="1" smtClean="0"/>
              <a:t>найкоротший</a:t>
            </a:r>
            <a:r>
              <a:rPr lang="ru-RU" dirty="0" smtClean="0"/>
              <a:t> строк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єдину</a:t>
            </a:r>
            <a:r>
              <a:rPr lang="ru-RU" dirty="0" smtClean="0"/>
              <a:t> державу…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/>
                <a:solidFill>
                  <a:schemeClr val="accent3"/>
                </a:solidFill>
              </a:rPr>
              <a:t>Проголошення злуки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286380" cy="564360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/>
              <a:t>22 </a:t>
            </a:r>
            <a:r>
              <a:rPr lang="ru-RU" b="1" dirty="0" err="1" smtClean="0"/>
              <a:t>січня</a:t>
            </a:r>
            <a:r>
              <a:rPr lang="ru-RU" b="1" dirty="0" smtClean="0"/>
              <a:t> 1919 року о 12:00 </a:t>
            </a:r>
            <a:r>
              <a:rPr lang="ru-RU" b="1" dirty="0" err="1" smtClean="0"/>
              <a:t>годині</a:t>
            </a:r>
            <a:r>
              <a:rPr lang="ru-RU" b="1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Софійській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м.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розпочалася</a:t>
            </a:r>
            <a:r>
              <a:rPr lang="ru-RU" dirty="0" smtClean="0"/>
              <a:t> </a:t>
            </a:r>
            <a:r>
              <a:rPr lang="ru-RU" dirty="0" err="1" smtClean="0"/>
              <a:t>урочиста</a:t>
            </a:r>
            <a:r>
              <a:rPr lang="ru-RU" dirty="0" smtClean="0"/>
              <a:t> </a:t>
            </a:r>
            <a:r>
              <a:rPr lang="ru-RU" dirty="0" err="1" smtClean="0"/>
              <a:t>церемонія</a:t>
            </a:r>
            <a:r>
              <a:rPr lang="ru-RU" dirty="0" smtClean="0"/>
              <a:t> </a:t>
            </a:r>
            <a:r>
              <a:rPr lang="ru-RU" dirty="0" err="1" smtClean="0"/>
              <a:t>проголошення</a:t>
            </a:r>
            <a:r>
              <a:rPr lang="ru-RU" dirty="0" smtClean="0"/>
              <a:t> Акта </a:t>
            </a:r>
            <a:r>
              <a:rPr lang="ru-RU" dirty="0" err="1" smtClean="0"/>
              <a:t>злуки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Член </a:t>
            </a:r>
            <a:r>
              <a:rPr lang="ru-RU" dirty="0" err="1" smtClean="0"/>
              <a:t>Директорії</a:t>
            </a:r>
            <a:r>
              <a:rPr lang="ru-RU" dirty="0" smtClean="0"/>
              <a:t> Ф. </a:t>
            </a:r>
            <a:r>
              <a:rPr lang="ru-RU" dirty="0" err="1" smtClean="0"/>
              <a:t>Швець</a:t>
            </a:r>
            <a:r>
              <a:rPr lang="ru-RU" dirty="0" smtClean="0"/>
              <a:t> зачитав </a:t>
            </a:r>
            <a:r>
              <a:rPr lang="ru-RU" dirty="0" err="1" smtClean="0"/>
              <a:t>Універсал</a:t>
            </a:r>
            <a:r>
              <a:rPr lang="ru-RU" dirty="0" smtClean="0"/>
              <a:t> </a:t>
            </a:r>
            <a:r>
              <a:rPr lang="ru-RU" dirty="0" err="1" smtClean="0"/>
              <a:t>Директорії</a:t>
            </a:r>
            <a:r>
              <a:rPr lang="ru-RU" dirty="0" smtClean="0"/>
              <a:t>: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dirty="0" smtClean="0"/>
              <a:t>		«…</a:t>
            </a:r>
            <a:r>
              <a:rPr lang="ru-RU" b="1" dirty="0" err="1" smtClean="0"/>
              <a:t>Віднині</a:t>
            </a:r>
            <a:r>
              <a:rPr lang="ru-RU" b="1" dirty="0" smtClean="0"/>
              <a:t> </a:t>
            </a:r>
            <a:r>
              <a:rPr lang="ru-RU" b="1" dirty="0" err="1" smtClean="0"/>
              <a:t>воєдино</a:t>
            </a:r>
            <a:r>
              <a:rPr lang="ru-RU" b="1" dirty="0" smtClean="0"/>
              <a:t> </a:t>
            </a:r>
            <a:r>
              <a:rPr lang="ru-RU" b="1" dirty="0" err="1" smtClean="0"/>
              <a:t>зливаються</a:t>
            </a:r>
            <a:r>
              <a:rPr lang="ru-RU" b="1" dirty="0" smtClean="0"/>
              <a:t> </a:t>
            </a:r>
            <a:r>
              <a:rPr lang="ru-RU" b="1" dirty="0" err="1" smtClean="0"/>
              <a:t>століттями</a:t>
            </a:r>
            <a:r>
              <a:rPr lang="ru-RU" b="1" dirty="0" smtClean="0"/>
              <a:t> </a:t>
            </a:r>
            <a:r>
              <a:rPr lang="ru-RU" b="1" dirty="0" err="1" smtClean="0"/>
              <a:t>відірвані</a:t>
            </a:r>
            <a:r>
              <a:rPr lang="ru-RU" b="1" dirty="0" smtClean="0"/>
              <a:t> одна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одної</a:t>
            </a:r>
            <a:r>
              <a:rPr lang="ru-RU" b="1" dirty="0" smtClean="0"/>
              <a:t>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</a:t>
            </a:r>
            <a:r>
              <a:rPr lang="ru-RU" b="1" dirty="0" err="1" smtClean="0"/>
              <a:t>єдиної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— </a:t>
            </a:r>
            <a:r>
              <a:rPr lang="ru-RU" b="1" dirty="0" err="1" smtClean="0"/>
              <a:t>Галичина</a:t>
            </a:r>
            <a:r>
              <a:rPr lang="ru-RU" b="1" dirty="0" smtClean="0"/>
              <a:t>, </a:t>
            </a:r>
            <a:r>
              <a:rPr lang="ru-RU" b="1" dirty="0" err="1" smtClean="0"/>
              <a:t>Буковина</a:t>
            </a:r>
            <a:r>
              <a:rPr lang="ru-RU" b="1" dirty="0" smtClean="0"/>
              <a:t>, </a:t>
            </a:r>
            <a:r>
              <a:rPr lang="ru-RU" b="1" dirty="0" err="1" smtClean="0"/>
              <a:t>Закарпаття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Наддніпрянська</a:t>
            </a:r>
            <a:r>
              <a:rPr lang="ru-RU" b="1" dirty="0" smtClean="0"/>
              <a:t> </a:t>
            </a:r>
            <a:r>
              <a:rPr lang="ru-RU" b="1" dirty="0" err="1" smtClean="0"/>
              <a:t>Україна</a:t>
            </a:r>
            <a:r>
              <a:rPr lang="ru-RU" b="1" dirty="0" smtClean="0"/>
              <a:t>. </a:t>
            </a:r>
            <a:r>
              <a:rPr lang="ru-RU" dirty="0" err="1" smtClean="0"/>
              <a:t>Здійснилися</a:t>
            </a:r>
            <a:r>
              <a:rPr lang="ru-RU" dirty="0" smtClean="0"/>
              <a:t> </a:t>
            </a:r>
            <a:r>
              <a:rPr lang="ru-RU" dirty="0" err="1" smtClean="0"/>
              <a:t>віковічні</a:t>
            </a:r>
            <a:r>
              <a:rPr lang="ru-RU" dirty="0" smtClean="0"/>
              <a:t> </a:t>
            </a:r>
            <a:r>
              <a:rPr lang="ru-RU" dirty="0" err="1" smtClean="0"/>
              <a:t>мрії</a:t>
            </a:r>
            <a:r>
              <a:rPr lang="ru-RU" dirty="0" smtClean="0"/>
              <a:t>, для </a:t>
            </a:r>
            <a:r>
              <a:rPr lang="ru-RU" dirty="0" err="1" smtClean="0"/>
              <a:t>яких</a:t>
            </a:r>
            <a:r>
              <a:rPr lang="ru-RU" dirty="0" smtClean="0"/>
              <a:t> жили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вмирали</a:t>
            </a:r>
            <a:r>
              <a:rPr lang="ru-RU" dirty="0" smtClean="0"/>
              <a:t> </a:t>
            </a:r>
            <a:r>
              <a:rPr lang="ru-RU" dirty="0" err="1" smtClean="0"/>
              <a:t>найкращі</a:t>
            </a:r>
            <a:r>
              <a:rPr lang="ru-RU" dirty="0" smtClean="0"/>
              <a:t> сини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b="1" dirty="0" err="1" smtClean="0"/>
              <a:t>Віднині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одна </a:t>
            </a:r>
            <a:r>
              <a:rPr lang="ru-RU" b="1" dirty="0" err="1" smtClean="0"/>
              <a:t>незалежна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Українська</a:t>
            </a:r>
            <a:r>
              <a:rPr lang="ru-RU" b="1" dirty="0" smtClean="0"/>
              <a:t> Народна </a:t>
            </a:r>
            <a:r>
              <a:rPr lang="ru-RU" b="1" dirty="0" err="1" smtClean="0"/>
              <a:t>республіка</a:t>
            </a:r>
            <a:r>
              <a:rPr lang="ru-RU" b="1" dirty="0" smtClean="0"/>
              <a:t>. </a:t>
            </a:r>
            <a:r>
              <a:rPr lang="ru-RU" dirty="0" err="1" smtClean="0"/>
              <a:t>Віднині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народ </a:t>
            </a:r>
            <a:r>
              <a:rPr lang="ru-RU" dirty="0" err="1" smtClean="0"/>
              <a:t>увільнений</a:t>
            </a:r>
            <a:r>
              <a:rPr lang="ru-RU" dirty="0" smtClean="0"/>
              <a:t> </a:t>
            </a:r>
            <a:r>
              <a:rPr lang="ru-RU" dirty="0" err="1" smtClean="0"/>
              <a:t>могутнім</a:t>
            </a:r>
            <a:r>
              <a:rPr lang="ru-RU" dirty="0" smtClean="0"/>
              <a:t> </a:t>
            </a:r>
            <a:r>
              <a:rPr lang="ru-RU" dirty="0" err="1" smtClean="0"/>
              <a:t>поривом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сил,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об'єднати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синів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нероздільної</a:t>
            </a:r>
            <a:r>
              <a:rPr lang="ru-RU" dirty="0" smtClean="0"/>
              <a:t>, </a:t>
            </a:r>
            <a:r>
              <a:rPr lang="ru-RU" dirty="0" err="1" smtClean="0"/>
              <a:t>незалежної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на добро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народу.»</a:t>
            </a:r>
          </a:p>
          <a:p>
            <a:endParaRPr lang="ru-RU" dirty="0"/>
          </a:p>
        </p:txBody>
      </p:sp>
      <p:pic>
        <p:nvPicPr>
          <p:cNvPr id="3074" name="Picture 2" descr="D:\бібліотека ЦДЮТ\День Соборності\getr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14422"/>
            <a:ext cx="3377329" cy="504347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День соборності України\день-соборност__jpg-300x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71" y="357166"/>
            <a:ext cx="8631809" cy="61861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5214950"/>
            <a:ext cx="8229600" cy="100013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/>
                <a:solidFill>
                  <a:schemeClr val="accent3"/>
                </a:solidFill>
              </a:rPr>
              <a:t>Карта УНР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453" b="5560"/>
          <a:stretch>
            <a:fillRect/>
          </a:stretch>
        </p:blipFill>
        <p:spPr bwMode="auto">
          <a:xfrm>
            <a:off x="642910" y="0"/>
            <a:ext cx="8072494" cy="516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06" y="4357694"/>
            <a:ext cx="288333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200" dirty="0" err="1" smtClean="0"/>
              <a:t>Століттями</a:t>
            </a:r>
            <a:r>
              <a:rPr lang="ru-RU" sz="3200" dirty="0" smtClean="0"/>
              <a:t> </a:t>
            </a:r>
            <a:r>
              <a:rPr lang="ru-RU" sz="3200" dirty="0" err="1" smtClean="0"/>
              <a:t>розірваний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український</a:t>
            </a:r>
            <a:r>
              <a:rPr lang="ru-RU" sz="3200" dirty="0" smtClean="0"/>
              <a:t> народ </a:t>
            </a:r>
            <a:r>
              <a:rPr lang="ru-RU" sz="3200" dirty="0" err="1" smtClean="0"/>
              <a:t>визволився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неволі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возз'єднався</a:t>
            </a:r>
            <a:r>
              <a:rPr lang="ru-RU" sz="3200" dirty="0" smtClean="0"/>
              <a:t> на </a:t>
            </a:r>
            <a:r>
              <a:rPr lang="ru-RU" sz="3200" dirty="0" err="1" smtClean="0"/>
              <a:t>своїй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землі</a:t>
            </a:r>
            <a:r>
              <a:rPr lang="ru-RU" sz="3200" dirty="0" smtClean="0"/>
              <a:t> в </a:t>
            </a:r>
            <a:r>
              <a:rPr lang="ru-RU" sz="3200" dirty="0" err="1" smtClean="0"/>
              <a:t>єдиній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Українській</a:t>
            </a:r>
            <a:r>
              <a:rPr lang="ru-RU" sz="3200" dirty="0" smtClean="0"/>
              <a:t> </a:t>
            </a:r>
            <a:r>
              <a:rPr lang="ru-RU" sz="3200" dirty="0" err="1" smtClean="0"/>
              <a:t>державі</a:t>
            </a:r>
            <a:r>
              <a:rPr lang="ru-RU" sz="3200" dirty="0" smtClean="0"/>
              <a:t>.</a:t>
            </a:r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857496"/>
            <a:ext cx="2893406" cy="36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 smtClean="0"/>
              <a:t>Єдиною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пробула</a:t>
            </a:r>
            <a:r>
              <a:rPr lang="ru-RU" dirty="0" smtClean="0"/>
              <a:t> </a:t>
            </a:r>
            <a:r>
              <a:rPr lang="ru-RU" dirty="0" err="1" smtClean="0"/>
              <a:t>недовго</a:t>
            </a:r>
            <a:r>
              <a:rPr lang="ru-RU" dirty="0" smtClean="0"/>
              <a:t>: </a:t>
            </a:r>
            <a:r>
              <a:rPr lang="ru-RU" dirty="0" err="1" smtClean="0"/>
              <a:t>важке</a:t>
            </a:r>
            <a:r>
              <a:rPr lang="ru-RU" dirty="0" smtClean="0"/>
              <a:t> </a:t>
            </a:r>
            <a:r>
              <a:rPr lang="ru-RU" dirty="0" err="1" smtClean="0"/>
              <a:t>економічне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військове</a:t>
            </a:r>
            <a:r>
              <a:rPr lang="ru-RU" dirty="0" smtClean="0"/>
              <a:t> становище, </a:t>
            </a:r>
            <a:r>
              <a:rPr lang="ru-RU" dirty="0" err="1" smtClean="0"/>
              <a:t>взаємна</a:t>
            </a:r>
            <a:r>
              <a:rPr lang="ru-RU" dirty="0" smtClean="0"/>
              <a:t> </a:t>
            </a:r>
            <a:r>
              <a:rPr lang="ru-RU" dirty="0" err="1" smtClean="0"/>
              <a:t>недовіра</a:t>
            </a:r>
            <a:r>
              <a:rPr lang="ru-RU" dirty="0" smtClean="0"/>
              <a:t> </a:t>
            </a:r>
            <a:r>
              <a:rPr lang="ru-RU" dirty="0" err="1" smtClean="0"/>
              <a:t>політиків</a:t>
            </a:r>
            <a:r>
              <a:rPr lang="ru-RU" dirty="0" smtClean="0"/>
              <a:t> </a:t>
            </a:r>
            <a:r>
              <a:rPr lang="ru-RU" dirty="0" err="1" smtClean="0"/>
              <a:t>призвели</a:t>
            </a:r>
            <a:r>
              <a:rPr lang="ru-RU" dirty="0" smtClean="0"/>
              <a:t> до </a:t>
            </a:r>
            <a:r>
              <a:rPr lang="ru-RU" dirty="0" err="1" smtClean="0"/>
              <a:t>катастрофи</a:t>
            </a:r>
            <a:r>
              <a:rPr lang="ru-RU" dirty="0" smtClean="0"/>
              <a:t>. </a:t>
            </a:r>
            <a:r>
              <a:rPr lang="ru-RU" dirty="0" err="1" smtClean="0"/>
              <a:t>Вже</a:t>
            </a:r>
            <a:r>
              <a:rPr lang="ru-RU" dirty="0" smtClean="0"/>
              <a:t> через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місяців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проголошення</a:t>
            </a:r>
            <a:r>
              <a:rPr lang="ru-RU" dirty="0" smtClean="0"/>
              <a:t> </a:t>
            </a:r>
            <a:r>
              <a:rPr lang="ru-RU" dirty="0" err="1" smtClean="0"/>
              <a:t>Возз’єднання</a:t>
            </a:r>
            <a:r>
              <a:rPr lang="ru-RU" dirty="0" smtClean="0"/>
              <a:t> </a:t>
            </a:r>
            <a:r>
              <a:rPr lang="ru-RU" dirty="0" err="1" smtClean="0"/>
              <a:t>більшовики</a:t>
            </a:r>
            <a:r>
              <a:rPr lang="ru-RU" dirty="0" smtClean="0"/>
              <a:t> </a:t>
            </a:r>
            <a:r>
              <a:rPr lang="ru-RU" dirty="0" err="1" smtClean="0"/>
              <a:t>захопили</a:t>
            </a:r>
            <a:r>
              <a:rPr lang="ru-RU" dirty="0" smtClean="0"/>
              <a:t> </a:t>
            </a:r>
            <a:r>
              <a:rPr lang="ru-RU" dirty="0" err="1" smtClean="0"/>
              <a:t>Київ</a:t>
            </a:r>
            <a:r>
              <a:rPr lang="ru-RU" dirty="0" smtClean="0"/>
              <a:t>, </a:t>
            </a:r>
            <a:r>
              <a:rPr lang="ru-RU" dirty="0" err="1" smtClean="0"/>
              <a:t>Східну</a:t>
            </a:r>
            <a:r>
              <a:rPr lang="ru-RU" dirty="0" smtClean="0"/>
              <a:t> </a:t>
            </a:r>
            <a:r>
              <a:rPr lang="ru-RU" dirty="0" err="1" smtClean="0"/>
              <a:t>Галичину</a:t>
            </a:r>
            <a:r>
              <a:rPr lang="ru-RU" dirty="0" smtClean="0"/>
              <a:t> </a:t>
            </a:r>
            <a:r>
              <a:rPr lang="ru-RU" dirty="0" err="1" smtClean="0"/>
              <a:t>окупували</a:t>
            </a:r>
            <a:r>
              <a:rPr lang="ru-RU" dirty="0" smtClean="0"/>
              <a:t> поляки, а </a:t>
            </a:r>
            <a:r>
              <a:rPr lang="ru-RU" dirty="0" err="1" smtClean="0"/>
              <a:t>Закарпаття</a:t>
            </a:r>
            <a:r>
              <a:rPr lang="ru-RU" dirty="0" smtClean="0"/>
              <a:t> – </a:t>
            </a:r>
            <a:r>
              <a:rPr lang="ru-RU" dirty="0" err="1" smtClean="0"/>
              <a:t>Чехословаччина</a:t>
            </a:r>
            <a:r>
              <a:rPr lang="ru-RU" dirty="0" smtClean="0"/>
              <a:t>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На жаль,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виявилось</a:t>
            </a:r>
            <a:r>
              <a:rPr lang="ru-RU" dirty="0" smtClean="0"/>
              <a:t> </a:t>
            </a:r>
            <a:r>
              <a:rPr lang="ru-RU" dirty="0" err="1" smtClean="0"/>
              <a:t>нетривким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невдовзі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розпорядилась</a:t>
            </a:r>
            <a:r>
              <a:rPr lang="ru-RU" dirty="0" smtClean="0"/>
              <a:t> так,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опинились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держав. А </a:t>
            </a:r>
            <a:r>
              <a:rPr lang="ru-RU" dirty="0" err="1" smtClean="0"/>
              <a:t>методи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здійснене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«сходу» </a:t>
            </a:r>
            <a:r>
              <a:rPr lang="ru-RU" dirty="0" err="1" smtClean="0"/>
              <a:t>і</a:t>
            </a:r>
            <a:r>
              <a:rPr lang="ru-RU" dirty="0" smtClean="0"/>
              <a:t> «заходу» в 1939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полишили</a:t>
            </a:r>
            <a:r>
              <a:rPr lang="ru-RU" dirty="0" smtClean="0"/>
              <a:t> в думах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незагоєні</a:t>
            </a:r>
            <a:r>
              <a:rPr lang="ru-RU" dirty="0" smtClean="0"/>
              <a:t> рани.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22860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Перший </a:t>
            </a:r>
            <a:r>
              <a:rPr lang="ru-RU" dirty="0" err="1" smtClean="0"/>
              <a:t>знаменний</a:t>
            </a:r>
            <a:r>
              <a:rPr lang="ru-RU" dirty="0" smtClean="0"/>
              <a:t> "</a:t>
            </a:r>
            <a:r>
              <a:rPr lang="ru-RU" dirty="0" err="1" smtClean="0"/>
              <a:t>живий</a:t>
            </a:r>
            <a:r>
              <a:rPr lang="ru-RU" dirty="0" smtClean="0"/>
              <a:t>" </a:t>
            </a:r>
            <a:r>
              <a:rPr lang="ru-RU" dirty="0" err="1" smtClean="0"/>
              <a:t>ланцюг</a:t>
            </a:r>
            <a:r>
              <a:rPr lang="ru-RU" dirty="0" smtClean="0"/>
              <a:t> </a:t>
            </a:r>
            <a:r>
              <a:rPr lang="ru-RU" dirty="0" err="1" smtClean="0"/>
              <a:t>відбувся</a:t>
            </a:r>
            <a:r>
              <a:rPr lang="ru-RU" dirty="0" smtClean="0"/>
              <a:t> в </a:t>
            </a:r>
            <a:r>
              <a:rPr lang="ru-RU" dirty="0" err="1" smtClean="0"/>
              <a:t>переддень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1990 року.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з'єднав</a:t>
            </a:r>
            <a:r>
              <a:rPr lang="ru-RU" dirty="0" smtClean="0"/>
              <a:t> </a:t>
            </a:r>
            <a:r>
              <a:rPr lang="ru-RU" dirty="0" err="1" smtClean="0"/>
              <a:t>Київ</a:t>
            </a:r>
            <a:r>
              <a:rPr lang="ru-RU" dirty="0" smtClean="0"/>
              <a:t> та </a:t>
            </a:r>
            <a:r>
              <a:rPr lang="ru-RU" dirty="0" err="1" smtClean="0"/>
              <a:t>Львів</a:t>
            </a:r>
            <a:r>
              <a:rPr lang="ru-RU" dirty="0" smtClean="0"/>
              <a:t> руками 450 тис. людей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закріпив</a:t>
            </a:r>
            <a:r>
              <a:rPr lang="ru-RU" dirty="0" smtClean="0"/>
              <a:t> за собою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послужили </a:t>
            </a:r>
            <a:r>
              <a:rPr lang="ru-RU" dirty="0" err="1" smtClean="0"/>
              <a:t>становленню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Picture 2" descr="D:\бібліотека ЦДЮТ\День Соборності\открытка\Новая папка\getr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5929354" cy="366627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643578"/>
            <a:ext cx="8929718" cy="1428736"/>
          </a:xfrm>
          <a:prstGeom prst="rect">
            <a:avLst/>
          </a:prstGeom>
        </p:spPr>
        <p:txBody>
          <a:bodyPr vert="horz" lIns="0" rIns="0" bIns="0" anchor="b">
            <a:normAutofit fontScale="550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uk-UA" sz="5000" b="1" i="0" u="none" strike="noStrike" kern="1200" normalizeH="0" baseline="0" noProof="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Мільйони українців</a:t>
            </a:r>
            <a:r>
              <a:rPr kumimoji="0" lang="uk-UA" sz="5000" b="1" i="0" u="none" strike="noStrike" kern="1200" normalizeH="0" noProof="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вишикувалися у живий ланцюг від Києва до Львова </a:t>
            </a:r>
            <a:r>
              <a:rPr lang="ru-RU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символ </a:t>
            </a:r>
            <a:r>
              <a:rPr lang="ru-RU" sz="44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духовної</a:t>
            </a:r>
            <a:r>
              <a:rPr lang="ru-RU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єдності</a:t>
            </a:r>
            <a:r>
              <a:rPr lang="ru-RU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людей </a:t>
            </a:r>
            <a:r>
              <a:rPr lang="ru-RU" sz="44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східних</a:t>
            </a:r>
            <a:r>
              <a:rPr lang="ru-RU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західних</a:t>
            </a:r>
            <a:r>
              <a:rPr lang="ru-RU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земель </a:t>
            </a:r>
            <a:r>
              <a:rPr lang="ru-RU" sz="44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України</a:t>
            </a:r>
            <a:r>
              <a:rPr lang="ru-RU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 </a:t>
            </a:r>
            <a:r>
              <a:rPr lang="ru-RU" sz="44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запорука</a:t>
            </a:r>
            <a:r>
              <a:rPr lang="ru-RU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існування</a:t>
            </a:r>
            <a:r>
              <a:rPr lang="ru-RU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єдиної</a:t>
            </a:r>
            <a:r>
              <a:rPr lang="ru-RU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44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соборної</a:t>
            </a:r>
            <a:r>
              <a:rPr lang="ru-RU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України</a:t>
            </a:r>
            <a:r>
              <a:rPr lang="ru-RU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4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normalizeH="0" baseline="0" noProof="0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dirty="0" err="1" smtClean="0">
                <a:solidFill>
                  <a:srgbClr val="002060"/>
                </a:solidFill>
              </a:rPr>
              <a:t>З'єднаймо</a:t>
            </a:r>
            <a:r>
              <a:rPr lang="ru-RU" sz="3100" dirty="0" smtClean="0">
                <a:solidFill>
                  <a:srgbClr val="002060"/>
                </a:solidFill>
              </a:rPr>
              <a:t> береги </a:t>
            </a:r>
            <a:r>
              <a:rPr lang="ru-RU" sz="3100" dirty="0" err="1" smtClean="0">
                <a:solidFill>
                  <a:srgbClr val="002060"/>
                </a:solidFill>
              </a:rPr>
              <a:t>Дніпра</a:t>
            </a:r>
            <a:r>
              <a:rPr lang="ru-RU" sz="3100" dirty="0" smtClean="0">
                <a:solidFill>
                  <a:srgbClr val="002060"/>
                </a:solidFill>
              </a:rPr>
              <a:t> "живим" </a:t>
            </a:r>
            <a:r>
              <a:rPr lang="ru-RU" sz="3100" dirty="0" err="1" smtClean="0">
                <a:solidFill>
                  <a:srgbClr val="002060"/>
                </a:solidFill>
              </a:rPr>
              <a:t>ланцюгом</a:t>
            </a:r>
            <a:r>
              <a:rPr lang="ru-RU" sz="3100" dirty="0" smtClean="0">
                <a:solidFill>
                  <a:srgbClr val="002060"/>
                </a:solidFill>
              </a:rPr>
              <a:t>!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м. </a:t>
            </a:r>
            <a:r>
              <a:rPr lang="ru-RU" sz="3100" dirty="0" err="1" smtClean="0">
                <a:solidFill>
                  <a:srgbClr val="002060"/>
                </a:solidFill>
              </a:rPr>
              <a:t>Київ</a:t>
            </a:r>
            <a:r>
              <a:rPr lang="ru-RU" sz="3100" dirty="0" smtClean="0">
                <a:solidFill>
                  <a:srgbClr val="002060"/>
                </a:solidFill>
              </a:rPr>
              <a:t>, </a:t>
            </a:r>
            <a:r>
              <a:rPr lang="ru-RU" sz="3100" dirty="0" err="1" smtClean="0">
                <a:solidFill>
                  <a:srgbClr val="002060"/>
                </a:solidFill>
              </a:rPr>
              <a:t>міст</a:t>
            </a:r>
            <a:r>
              <a:rPr lang="ru-RU" sz="3100" dirty="0" smtClean="0">
                <a:solidFill>
                  <a:srgbClr val="002060"/>
                </a:solidFill>
              </a:rPr>
              <a:t> Патона 22 </a:t>
            </a:r>
            <a:r>
              <a:rPr lang="ru-RU" sz="3100" dirty="0" err="1" smtClean="0">
                <a:solidFill>
                  <a:srgbClr val="002060"/>
                </a:solidFill>
              </a:rPr>
              <a:t>січня</a:t>
            </a:r>
            <a:r>
              <a:rPr lang="ru-RU" sz="3100" dirty="0" smtClean="0">
                <a:solidFill>
                  <a:srgbClr val="002060"/>
                </a:solidFill>
              </a:rPr>
              <a:t> 2012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572560" cy="22860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З 2008 року Братство </a:t>
            </a:r>
            <a:r>
              <a:rPr lang="ru-RU" dirty="0" err="1" smtClean="0"/>
              <a:t>козацького</a:t>
            </a:r>
            <a:r>
              <a:rPr lang="ru-RU" dirty="0" smtClean="0"/>
              <a:t> </a:t>
            </a:r>
            <a:r>
              <a:rPr lang="ru-RU" dirty="0" err="1" smtClean="0"/>
              <a:t>бойового</a:t>
            </a:r>
            <a:r>
              <a:rPr lang="ru-RU" dirty="0" smtClean="0"/>
              <a:t> </a:t>
            </a:r>
            <a:r>
              <a:rPr lang="ru-RU" dirty="0" err="1" smtClean="0"/>
              <a:t>Звичаю</a:t>
            </a:r>
            <a:r>
              <a:rPr lang="ru-RU" dirty="0" smtClean="0"/>
              <a:t> „Спас” проводить </a:t>
            </a:r>
            <a:r>
              <a:rPr lang="ru-RU" dirty="0" err="1" smtClean="0"/>
              <a:t>символічні</a:t>
            </a:r>
            <a:r>
              <a:rPr lang="ru-RU" dirty="0" smtClean="0"/>
              <a:t> "</a:t>
            </a:r>
            <a:r>
              <a:rPr lang="ru-RU" dirty="0" err="1" smtClean="0"/>
              <a:t>живі</a:t>
            </a:r>
            <a:r>
              <a:rPr lang="ru-RU" dirty="0" smtClean="0"/>
              <a:t>" </a:t>
            </a:r>
            <a:r>
              <a:rPr lang="ru-RU" dirty="0" err="1" smtClean="0"/>
              <a:t>ланцюги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єднають</a:t>
            </a:r>
            <a:r>
              <a:rPr lang="ru-RU" dirty="0" smtClean="0"/>
              <a:t> </a:t>
            </a:r>
            <a:r>
              <a:rPr lang="ru-RU" dirty="0" err="1" smtClean="0"/>
              <a:t>лівий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правий</a:t>
            </a:r>
            <a:r>
              <a:rPr lang="ru-RU" dirty="0" smtClean="0"/>
              <a:t> береги </a:t>
            </a:r>
            <a:r>
              <a:rPr lang="ru-RU" dirty="0" err="1" smtClean="0"/>
              <a:t>Дніпра</a:t>
            </a:r>
            <a:r>
              <a:rPr lang="ru-RU" dirty="0" smtClean="0"/>
              <a:t> через </a:t>
            </a:r>
            <a:r>
              <a:rPr lang="ru-RU" dirty="0" err="1" smtClean="0"/>
              <a:t>міст</a:t>
            </a:r>
            <a:r>
              <a:rPr lang="ru-RU" dirty="0" smtClean="0"/>
              <a:t> Патона </a:t>
            </a:r>
            <a:r>
              <a:rPr lang="ru-RU" dirty="0" err="1" smtClean="0"/>
              <a:t>аби</a:t>
            </a:r>
            <a:r>
              <a:rPr lang="ru-RU" dirty="0" smtClean="0"/>
              <a:t> </a:t>
            </a:r>
            <a:r>
              <a:rPr lang="ru-RU" dirty="0" err="1" smtClean="0"/>
              <a:t>вшанувати</a:t>
            </a:r>
            <a:r>
              <a:rPr lang="ru-RU" dirty="0" smtClean="0"/>
              <a:t> </a:t>
            </a:r>
            <a:r>
              <a:rPr lang="ru-RU" dirty="0" err="1" smtClean="0"/>
              <a:t>єдність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народу. </a:t>
            </a:r>
          </a:p>
          <a:p>
            <a:endParaRPr lang="ru-RU" dirty="0"/>
          </a:p>
        </p:txBody>
      </p:sp>
      <p:pic>
        <p:nvPicPr>
          <p:cNvPr id="2050" name="Picture 2" descr="C:\Documents and Settings\user\Рабочий стол\День соборності України\f766216844928777c1bbd29a1dc63b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5751">
            <a:off x="5825448" y="3630946"/>
            <a:ext cx="3234042" cy="2170213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2786058"/>
            <a:ext cx="5429288" cy="385765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Цьогоріч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відбудеться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вп'яте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Об 11-й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годині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збираємося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боків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мосту Патона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станцій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метро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Лівобережна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Дружби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народів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З собою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купу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синьо-жовтої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символіки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патріотично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розмальоване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обличчя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;).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Особливістю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стане те,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учасники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утворять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30-метровий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прапор.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5016582"/>
            <a:ext cx="5616624" cy="1804749"/>
          </a:xfrm>
          <a:prstGeom prst="round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uk-UA" sz="24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</a:rPr>
              <a:t>Любов до Батьківщини –</a:t>
            </a:r>
            <a:endParaRPr lang="ru-RU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</a:endParaRPr>
          </a:p>
          <a:p>
            <a:r>
              <a:rPr lang="uk-UA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</a:rPr>
              <a:t>перша </a:t>
            </a:r>
            <a:r>
              <a:rPr lang="uk-UA" sz="24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</a:rPr>
              <a:t>чеснота</a:t>
            </a:r>
            <a:endParaRPr lang="ru-RU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</a:endParaRPr>
          </a:p>
          <a:p>
            <a:r>
              <a:rPr lang="uk-UA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</a:rPr>
              <a:t>цивілізованої </a:t>
            </a:r>
            <a:r>
              <a:rPr lang="uk-UA" sz="24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</a:rPr>
              <a:t>людини.</a:t>
            </a:r>
            <a:endParaRPr lang="ru-RU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</a:endParaRPr>
          </a:p>
          <a:p>
            <a:r>
              <a:rPr lang="uk-U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</a:rPr>
              <a:t>				</a:t>
            </a:r>
            <a:r>
              <a:rPr lang="uk-UA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</a:rPr>
              <a:t>Наполеон </a:t>
            </a:r>
            <a:r>
              <a:rPr lang="uk-UA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</a:rPr>
              <a:t>І</a:t>
            </a:r>
            <a:endParaRPr lang="ru-RU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00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70293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1400"/>
            <a:ext cx="3096344" cy="213366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707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5416" y="-1096993"/>
            <a:ext cx="6981594" cy="91755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577" y="692696"/>
            <a:ext cx="9056376" cy="6589145"/>
          </a:xfrm>
        </p:spPr>
        <p:txBody>
          <a:bodyPr>
            <a:normAutofit/>
          </a:bodyPr>
          <a:lstStyle/>
          <a:p>
            <a:r>
              <a:rPr lang="uk-UA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28 червня 1996 року прийнято Конституцію України. </a:t>
            </a:r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 </a:t>
            </a:r>
            <a:r>
              <a:rPr lang="uk-UA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статті 20 якої читаємо: «Державними символами України є Державний прапор України, Державний герб України, </a:t>
            </a:r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Державний </a:t>
            </a:r>
            <a:r>
              <a:rPr lang="uk-UA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гімн України</a:t>
            </a:r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»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4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Засідання Головної Руської Ради, 1848 р.</a:t>
            </a:r>
            <a:endParaRPr lang="ru-RU" sz="4000" dirty="0"/>
          </a:p>
        </p:txBody>
      </p:sp>
      <p:pic>
        <p:nvPicPr>
          <p:cNvPr id="31752" name="Picture 8" descr="Головна Руська Рад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00213"/>
            <a:ext cx="7129462" cy="4449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2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"/>
            <a:ext cx="5436096" cy="7029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00" y="-99392"/>
            <a:ext cx="4030321" cy="38164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/>
          <a:stretch/>
        </p:blipFill>
        <p:spPr>
          <a:xfrm>
            <a:off x="-117500" y="3429001"/>
            <a:ext cx="4030321" cy="3600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310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20" cy="69573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52216"/>
            <a:ext cx="4789887" cy="36004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527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21264"/>
            <a:ext cx="4896544" cy="68792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3728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07" y="14199"/>
            <a:ext cx="2123728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75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6" y="-37242"/>
            <a:ext cx="9258235" cy="69436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8291" l="3150" r="96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032033" cy="5557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1170"/>
            <a:ext cx="2236404" cy="3126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588" l="0" r="98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45"/>
          <a:stretch/>
        </p:blipFill>
        <p:spPr>
          <a:xfrm>
            <a:off x="6415178" y="0"/>
            <a:ext cx="2696808" cy="3167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45" l="6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121"/>
          <a:stretch/>
        </p:blipFill>
        <p:spPr>
          <a:xfrm>
            <a:off x="0" y="4504864"/>
            <a:ext cx="3364623" cy="2303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r="5116"/>
          <a:stretch/>
        </p:blipFill>
        <p:spPr>
          <a:xfrm>
            <a:off x="6470806" y="4268165"/>
            <a:ext cx="2585551" cy="2540187"/>
          </a:xfrm>
          <a:prstGeom prst="pentagon">
            <a:avLst/>
          </a:prstGeom>
        </p:spPr>
      </p:pic>
    </p:spTree>
    <p:extLst>
      <p:ext uri="{BB962C8B-B14F-4D97-AF65-F5344CB8AC3E}">
        <p14:creationId xmlns:p14="http://schemas.microsoft.com/office/powerpoint/2010/main" val="17225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72009"/>
            <a:ext cx="914400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3" b="100000" l="16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5760640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6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580"/>
            <a:ext cx="9204335" cy="69405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23" y="0"/>
            <a:ext cx="5580112" cy="69045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8057" y="-1"/>
            <a:ext cx="3851920" cy="6904579"/>
          </a:xfrm>
          <a:blipFill>
            <a:blip r:embed="rId5" cstate="print"/>
            <a:tile tx="0" ty="0" sx="100000" sy="100000" flip="none" algn="tl"/>
          </a:blip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16 січня 1992 року Верховна Рада затвердила цей музичний твір як Державний гімн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України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трохи змінивши слова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Ще не вмерла України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ні 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слава,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ні 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воля…»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5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Юліан Бачинський – автор ідеї самостійної соборної України</a:t>
            </a:r>
            <a:endParaRPr lang="ru-RU" sz="4000" dirty="0"/>
          </a:p>
        </p:txBody>
      </p:sp>
      <p:pic>
        <p:nvPicPr>
          <p:cNvPr id="27655" name="Picture 7" descr="Bachynskyj_Y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700213"/>
            <a:ext cx="2965450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6" name="Picture 8" descr="Самостійна_україна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700213"/>
            <a:ext cx="2843212" cy="4302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75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Засновники Головної Української Ради</a:t>
            </a:r>
            <a:endParaRPr lang="ru-RU" sz="400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uk-UA" sz="1200" dirty="0"/>
          </a:p>
          <a:p>
            <a:pPr>
              <a:lnSpc>
                <a:spcPct val="80000"/>
              </a:lnSpc>
            </a:pPr>
            <a:endParaRPr lang="uk-UA" sz="1200" dirty="0"/>
          </a:p>
          <a:p>
            <a:pPr>
              <a:lnSpc>
                <a:spcPct val="80000"/>
              </a:lnSpc>
            </a:pPr>
            <a:endParaRPr lang="uk-UA" sz="1200" dirty="0"/>
          </a:p>
          <a:p>
            <a:pPr>
              <a:lnSpc>
                <a:spcPct val="80000"/>
              </a:lnSpc>
            </a:pPr>
            <a:endParaRPr lang="uk-UA" sz="1200" dirty="0"/>
          </a:p>
          <a:p>
            <a:pPr>
              <a:lnSpc>
                <a:spcPct val="80000"/>
              </a:lnSpc>
            </a:pPr>
            <a:endParaRPr lang="uk-UA" sz="1200" dirty="0"/>
          </a:p>
          <a:p>
            <a:pPr>
              <a:lnSpc>
                <a:spcPct val="80000"/>
              </a:lnSpc>
            </a:pPr>
            <a:endParaRPr lang="uk-UA" sz="1200" dirty="0"/>
          </a:p>
          <a:p>
            <a:pPr>
              <a:lnSpc>
                <a:spcPct val="80000"/>
              </a:lnSpc>
            </a:pPr>
            <a:endParaRPr lang="uk-UA" sz="1200" dirty="0"/>
          </a:p>
          <a:p>
            <a:pPr>
              <a:lnSpc>
                <a:spcPct val="80000"/>
              </a:lnSpc>
            </a:pPr>
            <a:endParaRPr lang="uk-UA" sz="1200" dirty="0"/>
          </a:p>
          <a:p>
            <a:pPr>
              <a:lnSpc>
                <a:spcPct val="80000"/>
              </a:lnSpc>
            </a:pPr>
            <a:endParaRPr lang="uk-UA" sz="1200" dirty="0"/>
          </a:p>
          <a:p>
            <a:pPr>
              <a:lnSpc>
                <a:spcPct val="80000"/>
              </a:lnSpc>
            </a:pPr>
            <a:endParaRPr lang="uk-UA" sz="1200" dirty="0"/>
          </a:p>
          <a:p>
            <a:pPr>
              <a:lnSpc>
                <a:spcPct val="80000"/>
              </a:lnSpc>
            </a:pPr>
            <a:endParaRPr lang="ru-RU" sz="1200" dirty="0"/>
          </a:p>
        </p:txBody>
      </p:sp>
      <p:pic>
        <p:nvPicPr>
          <p:cNvPr id="3079" name="Picture 7" descr="Засновники ГУ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916113"/>
            <a:ext cx="6048375" cy="454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8573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/>
              <a:t>Є. </a:t>
            </a:r>
            <a:r>
              <a:rPr lang="uk-UA" sz="3600" dirty="0" err="1"/>
              <a:t>Петрушевич</a:t>
            </a:r>
            <a:r>
              <a:rPr lang="uk-UA" sz="3600" dirty="0"/>
              <a:t> та С. Петлюра</a:t>
            </a:r>
            <a:endParaRPr lang="ru-RU" sz="3600" dirty="0"/>
          </a:p>
        </p:txBody>
      </p:sp>
      <p:pic>
        <p:nvPicPr>
          <p:cNvPr id="30727" name="Picture 7" descr="Петрушевич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750" y="1600200"/>
            <a:ext cx="31115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8" name="Picture 8" descr="Simon_Petlju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557338"/>
            <a:ext cx="295592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54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Лев Бачинський – основний автор закону про злуку</a:t>
            </a:r>
            <a:endParaRPr lang="ru-RU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Bachynskyj_L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377666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9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Вагон, в якому було підписано попередній договір (м. Фастів)</a:t>
            </a:r>
            <a:endParaRPr lang="ru-RU" sz="40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P1080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3373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Урочисте проголошення Акту Злуки на Софійському майдані в Києві</a:t>
            </a:r>
            <a:endParaRPr lang="ru-RU" sz="40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2" name="Picture 4" descr="Проголошення акту Злу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6335713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0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450</TotalTime>
  <Words>821</Words>
  <Application>Microsoft Office PowerPoint</Application>
  <PresentationFormat>Экран (4:3)</PresentationFormat>
  <Paragraphs>141</Paragraphs>
  <Slides>36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Поток</vt:lpstr>
      <vt:lpstr>Склон</vt:lpstr>
      <vt:lpstr>Тема Office</vt:lpstr>
      <vt:lpstr>День соборності </vt:lpstr>
      <vt:lpstr>Презентация PowerPoint</vt:lpstr>
      <vt:lpstr>Засідання Головної Руської Ради, 1848 р.</vt:lpstr>
      <vt:lpstr>Юліан Бачинський – автор ідеї самостійної соборної України</vt:lpstr>
      <vt:lpstr>Засновники Головної Української Ради</vt:lpstr>
      <vt:lpstr>Є. Петрушевич та С. Петлюра</vt:lpstr>
      <vt:lpstr>Лев Бачинський – основний автор закону про злуку</vt:lpstr>
      <vt:lpstr>Вагон, в якому було підписано попередній договір (м. Фастів)</vt:lpstr>
      <vt:lpstr>Урочисте проголошення Акту Злуки на Софійському майдані в Києві</vt:lpstr>
      <vt:lpstr>Акт Злуки</vt:lpstr>
      <vt:lpstr>Трудовий конгрес відбувся в оперному театрі Києва</vt:lpstr>
      <vt:lpstr>“Живий ланцюг” – святкування Дня Соборності України в 1990 р.</vt:lpstr>
      <vt:lpstr>90-річчя проголошення Акту Злуки</vt:lpstr>
      <vt:lpstr>Україна – це люди</vt:lpstr>
      <vt:lpstr>Запали в собі вогонь любові!</vt:lpstr>
      <vt:lpstr>Презентация PowerPoint</vt:lpstr>
      <vt:lpstr>     УКАЗ ПРЕЗИДЕНТА УКРАЇНИ № 1209/2011 Про відзначення в Україні деяких пам'ятних дат  та професійних свят </vt:lpstr>
      <vt:lpstr>  Підготовка Акту злуки  </vt:lpstr>
      <vt:lpstr>Проголошення злуки</vt:lpstr>
      <vt:lpstr>Карта УНР 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З'єднаймо береги Дніпра "живим" ланцюгом! м. Київ, міст Патона 22 січня 2012 </vt:lpstr>
      <vt:lpstr>Презентация PowerPoint</vt:lpstr>
      <vt:lpstr>Презентация PowerPoint</vt:lpstr>
      <vt:lpstr>Презентация PowerPoint</vt:lpstr>
      <vt:lpstr>28 червня 1996 року прийнято Конституцію України.  У статті 20 якої читаємо: «Державними символами України є Державний прапор України, Державний герб України,  Державний гімн України»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16 січня 1992 року Верховна Рада затвердила цей музичний твір як Державний гімн України, трохи змінивши слова  «Ще не вмерла України  ні слава,  ні воля…»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2012-01-18T08:36:34Z</dcterms:created>
  <dcterms:modified xsi:type="dcterms:W3CDTF">2021-01-20T08:53:52Z</dcterms:modified>
</cp:coreProperties>
</file>