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283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8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15T12:26:29.500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D3363-C5E8-4D2E-A2F0-B788BF9FEB8D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CF753-C3B7-49D2-B73C-F4FBC0AED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5B23-76B4-4252-8513-4E5EF1A93B87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3555-2D39-4503-A866-40ADD1C63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F5862-1028-4711-AAFB-9A4B8F48DE5A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99DB-A50F-4FF5-979C-1FE48672C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BCEE-D0B2-4B1D-9EFF-822398190863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6373-44AA-46D8-8AAB-56E0FC21C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822E-A72E-48D4-9D50-8DC584037CF7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292A-42D3-488E-9B9D-2A47F4EAD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1C1E-1A43-4B9A-8A5D-C62EC87B7647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7D82-AD09-4B03-8449-34041C41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F3D5-10CB-4600-B93C-C1B2191B1610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A45B-18B1-48C6-8AC6-3F7927B15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8F1F-0B5F-44A9-93D4-6CE40BD98DF9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6D957-EBB2-45F1-9529-E0174C0AB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C758-C112-4E54-A75E-FC0E9079E77B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543C-A044-426C-866D-E928610ED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1875-C1AA-48D9-83FE-CB270128F74C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EF5D-34EB-4298-BB31-BC68C54DF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113E-B34B-4370-8D8C-3E465FAEB907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1566F-7006-44F8-A623-79C41D646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E5AA35-9F07-44D7-8902-F8F8664BADA9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F3023-A200-4F68-BB20-29F8C5259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548680"/>
            <a:ext cx="7200800" cy="115140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1 </a:t>
            </a:r>
            <a:r>
              <a:rPr lang="ru-RU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квітня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- День </a:t>
            </a:r>
            <a:r>
              <a:rPr lang="ru-RU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сміху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1.bp.blogspot.com/-_94E930rb-I/Wcjwa1Q3VyI/AAAAAAAAANw/SOZQnIc_gygH7Z-hCQw0KM-xuyLa3IL0ACLcBGAs/s1600/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16" b="36696"/>
          <a:stretch/>
        </p:blipFill>
        <p:spPr bwMode="auto">
          <a:xfrm>
            <a:off x="2555776" y="1412776"/>
            <a:ext cx="5516571" cy="48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6840760" cy="3451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Румунія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Румунії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сміху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офіційним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святом, але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румуни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знаходять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 ким-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небудь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пожартувати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Румунію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сміху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гумору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дотепні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них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напоготові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анекдот, жарт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кумедний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героями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анекдотів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Румунії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Пэкалэ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Тындалэ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висміюють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самих себе.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Пэкалэ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маленький,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хитруватий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Тындалэ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простакуватий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хитрий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румунів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образливі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orbita.dn.ua/wp-content/uploads/2014/03/umor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9177" y="3356992"/>
            <a:ext cx="5089287" cy="337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2769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7790" y="116632"/>
            <a:ext cx="6754689" cy="315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необразливо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так: «Ой, у тебе шнурок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розв'язався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забруднився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Школярі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невпинно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розігрують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одного, а того,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попадається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квітневим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дурнем.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от по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телевізору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оголосити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список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найдурніших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найвідоміші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люди. Але при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диктор повинен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попередити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зараз буде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виголошена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першоквітневий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жарт.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Жарти на 1 квітня у СШ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40123"/>
            <a:ext cx="5688631" cy="36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903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1306" y="116632"/>
            <a:ext cx="6751173" cy="1969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Фінляндія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Фінляндії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і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Днем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обманів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жартувати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здавна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великих свят батьки давали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жартівливі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відправляли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сусідський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двір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чимось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неіснуючим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скляними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ножицями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shoprim.ru/wp-content/uploads/2018/11/034a70ff2250a0b3afa66302c91818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9" t="24487" r="43039" b="9363"/>
          <a:stretch/>
        </p:blipFill>
        <p:spPr bwMode="auto">
          <a:xfrm>
            <a:off x="2483768" y="2085954"/>
            <a:ext cx="5066762" cy="47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179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5248" y="300338"/>
            <a:ext cx="6768752" cy="2858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і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зустріти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паперової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квітневою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пильними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«не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залишитися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рибах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дурнях.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французи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підсипають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друзям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цукорницю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кладуть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перець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солодкий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пиріг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одному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безглузді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доручення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принести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солодкий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оцет.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Розіграш на 1 квітня в Італ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58749"/>
            <a:ext cx="5329436" cy="35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133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7034" y="267767"/>
            <a:ext cx="6775446" cy="226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Шотландія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Шотландії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 дурня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один день, а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цілих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два! Перший день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Днем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зозулі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тих, кого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обдурити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 «разинями».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святкування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Днем хвоста.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Шотландці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задоволенням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підкладають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одному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гумові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мішки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натисканні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видають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пристойні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звуки.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rossaprimavera.ru/static/files/ab278fd77b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01219"/>
            <a:ext cx="6740359" cy="379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116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7697" y="438788"/>
            <a:ext cx="676875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Helvetica Neue"/>
              </a:rPr>
              <a:t>Індія</a:t>
            </a:r>
            <a:endParaRPr lang="ru-RU" sz="2400" b="1" dirty="0">
              <a:solidFill>
                <a:srgbClr val="002060"/>
              </a:solidFill>
              <a:latin typeface="Helvetica Neue"/>
            </a:endParaRPr>
          </a:p>
          <a:p>
            <a:endParaRPr lang="ru-RU" sz="800" b="1" dirty="0">
              <a:solidFill>
                <a:srgbClr val="002060"/>
              </a:solidFill>
              <a:latin typeface="Helvetica Neue"/>
            </a:endParaRPr>
          </a:p>
          <a:p>
            <a:r>
              <a:rPr lang="ru-RU" dirty="0">
                <a:latin typeface="ProximaNovaRegular"/>
              </a:rPr>
              <a:t>В </a:t>
            </a:r>
            <a:r>
              <a:rPr lang="ru-RU" dirty="0" err="1">
                <a:latin typeface="ProximaNovaRegular"/>
              </a:rPr>
              <a:t>Індії</a:t>
            </a:r>
            <a:r>
              <a:rPr lang="ru-RU" dirty="0">
                <a:latin typeface="ProximaNovaRegular"/>
              </a:rPr>
              <a:t> </a:t>
            </a:r>
            <a:r>
              <a:rPr lang="ru-RU" dirty="0" err="1">
                <a:latin typeface="ProximaNovaRegular"/>
              </a:rPr>
              <a:t>здавна</a:t>
            </a:r>
            <a:r>
              <a:rPr lang="ru-RU" dirty="0">
                <a:latin typeface="ProximaNovaRegular"/>
              </a:rPr>
              <a:t> 1 </a:t>
            </a:r>
            <a:r>
              <a:rPr lang="ru-RU" dirty="0" err="1">
                <a:latin typeface="ProximaNovaRegular"/>
              </a:rPr>
              <a:t>квітня</a:t>
            </a:r>
            <a:r>
              <a:rPr lang="ru-RU" dirty="0">
                <a:latin typeface="ProximaNovaRegular"/>
              </a:rPr>
              <a:t> </a:t>
            </a:r>
            <a:r>
              <a:rPr lang="ru-RU" dirty="0" err="1">
                <a:latin typeface="ProximaNovaRegular"/>
              </a:rPr>
              <a:t>відзначався</a:t>
            </a:r>
            <a:r>
              <a:rPr lang="ru-RU" dirty="0">
                <a:latin typeface="ProximaNovaRegular"/>
              </a:rPr>
              <a:t> День </a:t>
            </a:r>
            <a:r>
              <a:rPr lang="ru-RU" dirty="0" err="1">
                <a:latin typeface="ProximaNovaRegular"/>
              </a:rPr>
              <a:t>богині</a:t>
            </a:r>
            <a:r>
              <a:rPr lang="ru-RU" dirty="0">
                <a:latin typeface="ProximaNovaRegular"/>
              </a:rPr>
              <a:t> </a:t>
            </a:r>
            <a:r>
              <a:rPr lang="ru-RU" dirty="0" err="1">
                <a:latin typeface="ProximaNovaRegular"/>
              </a:rPr>
              <a:t>Сіти</a:t>
            </a:r>
            <a:r>
              <a:rPr lang="ru-RU" dirty="0">
                <a:latin typeface="ProximaNovaRegular"/>
              </a:rPr>
              <a:t>. Тому тут </a:t>
            </a:r>
            <a:r>
              <a:rPr lang="ru-RU" dirty="0" err="1">
                <a:latin typeface="ProximaNovaRegular"/>
              </a:rPr>
              <a:t>були</a:t>
            </a:r>
            <a:r>
              <a:rPr lang="ru-RU" dirty="0">
                <a:latin typeface="ProximaNovaRegular"/>
              </a:rPr>
              <a:t> не </a:t>
            </a:r>
            <a:r>
              <a:rPr lang="ru-RU" dirty="0" err="1">
                <a:latin typeface="ProximaNovaRegular"/>
              </a:rPr>
              <a:t>тільки</a:t>
            </a:r>
            <a:r>
              <a:rPr lang="ru-RU" dirty="0">
                <a:latin typeface="ProximaNovaRegular"/>
              </a:rPr>
              <a:t> </a:t>
            </a:r>
            <a:r>
              <a:rPr lang="ru-RU" dirty="0" err="1">
                <a:latin typeface="ProximaNovaRegular"/>
              </a:rPr>
              <a:t>жарти</a:t>
            </a:r>
            <a:r>
              <a:rPr lang="ru-RU" dirty="0">
                <a:latin typeface="ProximaNovaRegular"/>
              </a:rPr>
              <a:t>, але й </a:t>
            </a:r>
            <a:r>
              <a:rPr lang="ru-RU" dirty="0" err="1">
                <a:latin typeface="ProximaNovaRegular"/>
              </a:rPr>
              <a:t>обсипання</a:t>
            </a:r>
            <a:r>
              <a:rPr lang="ru-RU" dirty="0">
                <a:latin typeface="ProximaNovaRegular"/>
              </a:rPr>
              <a:t> один одного </a:t>
            </a:r>
            <a:r>
              <a:rPr lang="ru-RU" dirty="0" err="1">
                <a:latin typeface="ProximaNovaRegular"/>
              </a:rPr>
              <a:t>фарбою</a:t>
            </a:r>
            <a:r>
              <a:rPr lang="ru-RU" dirty="0">
                <a:latin typeface="ProximaNovaRegular"/>
              </a:rPr>
              <a:t>, а </a:t>
            </a:r>
            <a:r>
              <a:rPr lang="ru-RU" dirty="0" err="1">
                <a:latin typeface="ProximaNovaRegular"/>
              </a:rPr>
              <a:t>також</a:t>
            </a:r>
            <a:r>
              <a:rPr lang="ru-RU" dirty="0">
                <a:latin typeface="ProximaNovaRegular"/>
              </a:rPr>
              <a:t> </a:t>
            </a:r>
            <a:r>
              <a:rPr lang="ru-RU" dirty="0" err="1">
                <a:latin typeface="ProximaNovaRegular"/>
              </a:rPr>
              <a:t>розігрування</a:t>
            </a:r>
            <a:r>
              <a:rPr lang="ru-RU" dirty="0">
                <a:latin typeface="ProximaNovaRegular"/>
              </a:rPr>
              <a:t> </a:t>
            </a:r>
            <a:r>
              <a:rPr lang="ru-RU" dirty="0" err="1">
                <a:latin typeface="ProximaNovaRegular"/>
              </a:rPr>
              <a:t>цілих</a:t>
            </a:r>
            <a:r>
              <a:rPr lang="ru-RU" dirty="0">
                <a:latin typeface="ProximaNovaRegular"/>
              </a:rPr>
              <a:t> </a:t>
            </a:r>
            <a:r>
              <a:rPr lang="ru-RU" dirty="0" err="1">
                <a:latin typeface="ProximaNovaRegular"/>
              </a:rPr>
              <a:t>вистав</a:t>
            </a:r>
            <a:r>
              <a:rPr lang="ru-RU" dirty="0" smtClean="0">
                <a:latin typeface="ProximaNovaRegular"/>
              </a:rPr>
              <a:t>.</a:t>
            </a:r>
            <a:endParaRPr lang="ru-RU" dirty="0">
              <a:latin typeface="ProximaNovaRegular"/>
            </a:endParaRPr>
          </a:p>
        </p:txBody>
      </p:sp>
      <p:pic>
        <p:nvPicPr>
          <p:cNvPr id="5122" name="Picture 2" descr="1 квітня в Інд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6203" y="2471910"/>
            <a:ext cx="6756555" cy="38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88640"/>
            <a:ext cx="6653986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 коли-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небудь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замислювалися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жартують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веселяться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влаштовують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одному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кумедні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розіграші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звичай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нас, а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притому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«День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сміху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«День дурня», як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свято, не внесений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один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знаменних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звідки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взялася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відзначати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перше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Думок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ped-kopilka.com.ua/images/artikl06/img34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3573643" cy="371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188640"/>
            <a:ext cx="4104456" cy="631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Думка перша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Колись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святкували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 25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люди ходили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дарували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веселилися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могли. Але в 1562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Папа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Римський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Григорій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XIII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запровадив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григоріанський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перенесений на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французам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шкода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розлучатися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з «Старим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роком», ось вони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продовжували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святкувати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прозвали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першоквітневими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дурнями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endParaRPr lang="ru-RU" b="1" i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Думка 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Свято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зародилося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Древньому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відзначали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«Свято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дурнів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Правда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відзначали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свято не 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17 лютого.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thumbs.dreamstime.com/b/%D1%81%D0%BC%D0%B5%D1%88%D0%BD%D0%BE%D0%B9-%D0%BA%D0%BB%D0%BE%D1%83%D0%BD-26840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492" y="332657"/>
            <a:ext cx="269919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c.vseosvita.ua/001b7t-1fe2/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1" t="15931" r="6178"/>
          <a:stretch/>
        </p:blipFill>
        <p:spPr bwMode="auto">
          <a:xfrm>
            <a:off x="6220056" y="4077073"/>
            <a:ext cx="27376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79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63359"/>
            <a:ext cx="4752528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Думка </a:t>
            </a:r>
            <a:r>
              <a:rPr lang="ru-RU" sz="20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зародилася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Східній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Індії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донині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відзначають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«День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але не 1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31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endParaRPr lang="ru-RU" sz="2000" b="1" i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sun9-47.userapi.com/c854020/v854020462/13cd3/1zwEfd9qW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886"/>
          <a:stretch/>
        </p:blipFill>
        <p:spPr bwMode="auto">
          <a:xfrm>
            <a:off x="7164288" y="163359"/>
            <a:ext cx="1872208" cy="23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63688" y="2708920"/>
            <a:ext cx="7128792" cy="336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Думка </a:t>
            </a:r>
            <a:r>
              <a:rPr lang="ru-RU" sz="20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четверте</a:t>
            </a:r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«День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жартівників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неаполітанського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короля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Монтерея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свят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приготували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страву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сподобалося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частування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попросив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приготувати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знайшлося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кухар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підсунув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королю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схоже.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обдурити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короля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виявилося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розіграш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вдався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король не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розсердився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засміявся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якраз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зародилася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традиція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жартувати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влаштовувати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веселі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розіграші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60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104591"/>
            <a:ext cx="669674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150"/>
              </a:spcAft>
            </a:pPr>
            <a:r>
              <a:rPr lang="ru-RU" sz="280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Як </a:t>
            </a:r>
            <a:r>
              <a:rPr lang="ru-RU" sz="28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веселяться</a:t>
            </a:r>
            <a:r>
              <a:rPr lang="ru-RU" sz="280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ru-RU" sz="28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квітня</a:t>
            </a:r>
            <a:r>
              <a:rPr lang="ru-RU" sz="280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</a:t>
            </a:r>
            <a:r>
              <a:rPr lang="ru-RU" sz="2800" b="1" i="1" dirty="0" err="1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різних</a:t>
            </a:r>
            <a:r>
              <a:rPr lang="ru-RU" sz="2800" b="1" i="1" dirty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країнах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124759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Україна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dirty="0" err="1"/>
              <a:t>Почнемо</a:t>
            </a:r>
            <a:r>
              <a:rPr lang="ru-RU" dirty="0"/>
              <a:t>, </a:t>
            </a:r>
            <a:r>
              <a:rPr lang="ru-RU" dirty="0" err="1"/>
              <a:t>звісно</a:t>
            </a:r>
            <a:r>
              <a:rPr lang="ru-RU" dirty="0"/>
              <a:t>, з </a:t>
            </a:r>
            <a:r>
              <a:rPr lang="ru-RU" dirty="0" err="1"/>
              <a:t>Батьківщини</a:t>
            </a:r>
            <a:r>
              <a:rPr lang="ru-RU" dirty="0"/>
              <a:t>. За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версій</a:t>
            </a:r>
            <a:r>
              <a:rPr lang="ru-RU" dirty="0"/>
              <a:t>, в нас свято 1 </a:t>
            </a:r>
            <a:r>
              <a:rPr lang="ru-RU" dirty="0" err="1"/>
              <a:t>квітня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коріння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 </a:t>
            </a:r>
            <a:r>
              <a:rPr lang="ru-RU" dirty="0" err="1"/>
              <a:t>Давній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. </a:t>
            </a:r>
            <a:r>
              <a:rPr lang="ru-RU" dirty="0" err="1"/>
              <a:t>Вважалося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день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сплячки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Домовик.</a:t>
            </a:r>
          </a:p>
          <a:p>
            <a:r>
              <a:rPr lang="ru-RU" dirty="0"/>
              <a:t>На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святкували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зими</a:t>
            </a:r>
            <a:r>
              <a:rPr lang="ru-RU" dirty="0"/>
              <a:t> і </a:t>
            </a:r>
            <a:r>
              <a:rPr lang="ru-RU" dirty="0" err="1"/>
              <a:t>прихід</a:t>
            </a:r>
            <a:r>
              <a:rPr lang="ru-RU" dirty="0"/>
              <a:t> </a:t>
            </a:r>
            <a:r>
              <a:rPr lang="ru-RU" dirty="0" err="1"/>
              <a:t>весни</a:t>
            </a:r>
            <a:r>
              <a:rPr lang="ru-RU" dirty="0"/>
              <a:t> з 22 </a:t>
            </a:r>
            <a:r>
              <a:rPr lang="ru-RU" dirty="0" err="1"/>
              <a:t>березня</a:t>
            </a:r>
            <a:r>
              <a:rPr lang="ru-RU" dirty="0"/>
              <a:t> по 1 </a:t>
            </a:r>
            <a:r>
              <a:rPr lang="ru-RU" dirty="0" err="1"/>
              <a:t>квітня</a:t>
            </a:r>
            <a:r>
              <a:rPr lang="ru-RU" dirty="0"/>
              <a:t>. А домовик </a:t>
            </a:r>
            <a:r>
              <a:rPr lang="ru-RU" dirty="0" err="1"/>
              <a:t>просинався</a:t>
            </a:r>
            <a:r>
              <a:rPr lang="ru-RU" dirty="0"/>
              <a:t> остаточно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весна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володіла</a:t>
            </a:r>
            <a:r>
              <a:rPr lang="ru-RU" dirty="0"/>
              <a:t> природою. І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схильний</a:t>
            </a:r>
            <a:r>
              <a:rPr lang="ru-RU" dirty="0"/>
              <a:t> до людей,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зустрічали</a:t>
            </a:r>
            <a:r>
              <a:rPr lang="ru-RU" dirty="0"/>
              <a:t> жартами та </a:t>
            </a:r>
            <a:r>
              <a:rPr lang="ru-RU" dirty="0" err="1"/>
              <a:t>веселощами</a:t>
            </a:r>
            <a:r>
              <a:rPr lang="ru-RU" dirty="0"/>
              <a:t>,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одягались</a:t>
            </a:r>
            <a:r>
              <a:rPr lang="ru-RU" dirty="0"/>
              <a:t> у </a:t>
            </a:r>
            <a:r>
              <a:rPr lang="ru-RU" dirty="0" err="1"/>
              <a:t>смішні</a:t>
            </a:r>
            <a:r>
              <a:rPr lang="ru-RU" dirty="0"/>
              <a:t> </a:t>
            </a:r>
            <a:r>
              <a:rPr lang="ru-RU" dirty="0" err="1"/>
              <a:t>костюми</a:t>
            </a:r>
            <a:r>
              <a:rPr lang="ru-RU" dirty="0"/>
              <a:t>. </a:t>
            </a:r>
          </a:p>
        </p:txBody>
      </p:sp>
      <p:pic>
        <p:nvPicPr>
          <p:cNvPr id="3078" name="Picture 6" descr="День сміху святкуватимуть у парку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459" y="3704203"/>
            <a:ext cx="4057370" cy="30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73017" y="4038728"/>
            <a:ext cx="32607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до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свято </a:t>
            </a:r>
            <a:r>
              <a:rPr lang="ru-RU" dirty="0" err="1"/>
              <a:t>прийшло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 у 18 </a:t>
            </a:r>
            <a:r>
              <a:rPr lang="ru-RU" dirty="0" err="1"/>
              <a:t>столітті</a:t>
            </a:r>
            <a:r>
              <a:rPr lang="ru-RU" dirty="0"/>
              <a:t>. </a:t>
            </a:r>
            <a:r>
              <a:rPr lang="ru-RU" dirty="0" err="1"/>
              <a:t>Кажуть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 </a:t>
            </a:r>
            <a:r>
              <a:rPr lang="ru-RU" dirty="0" err="1"/>
              <a:t>дівчата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обманювати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у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керувати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чоловіками</a:t>
            </a:r>
            <a:r>
              <a:rPr lang="ru-RU" dirty="0"/>
              <a:t>. Тому </a:t>
            </a:r>
            <a:r>
              <a:rPr lang="ru-RU" dirty="0" err="1"/>
              <a:t>цей</a:t>
            </a:r>
            <a:r>
              <a:rPr lang="ru-RU" dirty="0"/>
              <a:t> День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</a:t>
            </a:r>
            <a:r>
              <a:rPr lang="ru-RU" dirty="0" err="1"/>
              <a:t>брехливим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9798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260648"/>
            <a:ext cx="6768752" cy="341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Австралія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Австралійці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життєрадісний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народ. І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них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сміху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кукабарри-пересмішника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Прокинувшись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все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розігрувати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одного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дарувати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незвичайні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смішні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встигнути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обіду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самого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жартівника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вважатимуть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розумним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розіграші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участь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Погодьтеся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околпачити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колегу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складно, а ось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розіграти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справа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серйозна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196" name="Picture 4" descr="http://cn1.nevsedoma.com.ua/images/2011/27/4/03-990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80987"/>
            <a:ext cx="4561926" cy="304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911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7744" y="260648"/>
            <a:ext cx="6264696" cy="226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Англія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розігрувати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одного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12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дня.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першоквітневі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«У тебе шнурок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розв'язався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перевести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годинник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що-небудь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посилати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 одному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смішні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листівки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сувеніри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День усіх дурнів у Великобритан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342" y="2852936"/>
            <a:ext cx="59055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36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16632"/>
            <a:ext cx="6840760" cy="315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Болгарія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Болгарії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сміху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пошані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люблять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розіграші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Особливо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Газети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задоволенням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розігрують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підносячи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карколомні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Болгарії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Габрово.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славляться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неперевершеним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почуттям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гумору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карикатур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влаштовуються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гуморини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Габровці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славляться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жахливими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скнарами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 над собою з-за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жартують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noi.md/uploads/newsthumbs/760_500/3534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40777"/>
            <a:ext cx="5219407" cy="34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79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amki-photoshop.ru/love/lubov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411" y="2384411"/>
            <a:ext cx="6892549" cy="21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188640"/>
            <a:ext cx="6624736" cy="3747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Італія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Першоквітневий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свято.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Італійські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жарти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абсолютно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нешкідливі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якогось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італійця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побачити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симпатичну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паперову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старанно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намальовану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розфарбовану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дощ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парасольку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хто-небудь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кинути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конфетті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парасольку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буде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справжній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феєрверк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хто-небудь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запросто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перевести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годинники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годину назад.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цукру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цукорниці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чомусь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з'являється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сіль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сільниці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звідки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візьмися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цукор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Розіграш на 1 квітня в Італії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76"/>
          <a:stretch/>
        </p:blipFill>
        <p:spPr bwMode="auto">
          <a:xfrm>
            <a:off x="2508566" y="4141887"/>
            <a:ext cx="5905500" cy="253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8737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953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1 квітня - День сміху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країна - Україна</dc:title>
  <dc:creator>Инна</dc:creator>
  <cp:lastModifiedBy>Мастера</cp:lastModifiedBy>
  <cp:revision>56</cp:revision>
  <dcterms:modified xsi:type="dcterms:W3CDTF">2021-04-01T06:12:41Z</dcterms:modified>
</cp:coreProperties>
</file>