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1"/>
  </p:sldMasterIdLst>
  <p:sldIdLst>
    <p:sldId id="256" r:id="rId2"/>
    <p:sldId id="264" r:id="rId3"/>
    <p:sldId id="265" r:id="rId4"/>
    <p:sldId id="266" r:id="rId5"/>
    <p:sldId id="267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68" r:id="rId21"/>
    <p:sldId id="258" r:id="rId22"/>
    <p:sldId id="262" r:id="rId23"/>
    <p:sldId id="269" r:id="rId24"/>
    <p:sldId id="263" r:id="rId25"/>
    <p:sldId id="284" r:id="rId26"/>
    <p:sldId id="28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4/22/2021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0875" y="186579"/>
            <a:ext cx="107792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КВІТНЯ – </a:t>
            </a: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ВСЕСВІТНІЙ ДЕНЬ 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</a:p>
        </p:txBody>
      </p:sp>
      <p:pic>
        <p:nvPicPr>
          <p:cNvPr id="4" name="Рисунок 3" descr="565656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291" y="1747837"/>
            <a:ext cx="5860473" cy="45144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35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5127" y="609599"/>
            <a:ext cx="93933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 startAt="6"/>
            </a:pPr>
            <a:r>
              <a:rPr lang="ru-RU" sz="2400" b="1" i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4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клімату</a:t>
            </a:r>
            <a:endParaRPr lang="ru-RU" sz="2400" b="1" i="1" u="sng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потепління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танення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полярного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льоду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почастішання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повеней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року та погодного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сценарію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839" y="2775372"/>
            <a:ext cx="5196253" cy="38034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8655" y="2259449"/>
            <a:ext cx="65809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+mj-lt"/>
              <a:buAutoNum type="arabicPeriod" startAt="7"/>
            </a:pPr>
            <a:r>
              <a:rPr lang="ru-RU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Втрата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біорізноманіття</a:t>
            </a:r>
            <a:endParaRPr lang="ru-RU" sz="24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вимирання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цілих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зникнення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їхнього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біорізноманіття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утворювалися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загрозою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популяції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зникає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баланс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порушується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4146" y="1870097"/>
            <a:ext cx="5015346" cy="470868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599" y="429491"/>
            <a:ext cx="110559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 startAt="8"/>
            </a:pPr>
            <a:r>
              <a:rPr lang="ru-RU" sz="2400" b="1" i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2400" b="1" i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лісів</a:t>
            </a:r>
            <a:endParaRPr lang="ru-RU" sz="2400" b="1" i="1" u="sng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400" b="1" u="sng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даний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покривають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суші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скорочується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Дерева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природними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поглиначами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вуглекислого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газу,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свіжий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кисень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регулювати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температуру та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опадів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Вирубка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лісу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зеленого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покриву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землю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придатною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житлового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промислового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комерційного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338945"/>
            <a:ext cx="5527964" cy="33827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744" y="665018"/>
            <a:ext cx="113468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+mj-lt"/>
              <a:buAutoNum type="arabicPeriod" startAt="9"/>
            </a:pPr>
            <a:r>
              <a:rPr lang="ru-RU" sz="2400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Закислення</a:t>
            </a: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океану</a:t>
            </a:r>
          </a:p>
          <a:p>
            <a:pPr algn="just" fontAlgn="base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потеплінням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антропогенним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явищем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СО2, 25%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виробляють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Закислення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океану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зростало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250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2100 року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збільшитись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150%.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припадає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раковинами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вуглекислого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кальцію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Окислення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погіршує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їхню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раковини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основою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ланцюгів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проявитися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морських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8836" y="3823854"/>
            <a:ext cx="5015346" cy="268778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019" y="207818"/>
            <a:ext cx="106957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 startAt="10"/>
            </a:pP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Виснаження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озонового шару</a:t>
            </a:r>
          </a:p>
          <a:p>
            <a:pPr fontAlgn="base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Озоновий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шар –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невидимий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сонячної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радіації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шкодить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рослинам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тваринам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числа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ракових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шкіри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людей.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концентрації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озонового шару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пояснюється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руйнуванням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 озону в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реакціях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речовинами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антропогенного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природного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(хлором та бромидом).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Потрапляючи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атмосферу,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гази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діру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озоновому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локальний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спад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концентрації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озону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стратосфері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на 10–40%.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діра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Антарктикою.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638" y="3933094"/>
            <a:ext cx="4967654" cy="260625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473" y="235527"/>
            <a:ext cx="590203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 startAt="11"/>
            </a:pP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Кислотні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дощі</a:t>
            </a:r>
            <a:endParaRPr lang="ru-RU" sz="2400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метеорологічних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опадів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дощ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сніг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дощ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снігом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туман, град),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кислотність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нормальної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 ˃ 5,6). 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ХХ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дощі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випадають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Північної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Америки,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Азії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Латинської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Америки.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спричинюють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сірки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азоту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спалення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викопного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палива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виверження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вулканів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гниття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рослин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опади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ушкоджують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будівлі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пам’ятники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ліси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врожаї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сільськогосподарських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погіршують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ґрунтів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водних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897273"/>
            <a:ext cx="4876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8145" y="637310"/>
            <a:ext cx="1052945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 startAt="12"/>
            </a:pP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води</a:t>
            </a:r>
          </a:p>
          <a:p>
            <a:pPr fontAlgn="base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цінним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ресурсом, за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борються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люди.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проблема, яка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урядів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того,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продовжує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забруднювати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річки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океани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токсичними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речовинами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несуть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09" y="3006436"/>
            <a:ext cx="5376096" cy="354676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091" y="277091"/>
            <a:ext cx="115408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buFont typeface="+mj-lt"/>
              <a:buAutoNum type="arabicPeriod" startAt="13"/>
            </a:pP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Урбанізація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Неконтрольоване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розростання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міграцію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густозаселених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малозаселені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все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сільських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Розростання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невідворотної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природного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витіснення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флори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фауни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деградації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трафіку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викидів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атмосферу та проблем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091" y="3200400"/>
            <a:ext cx="6456218" cy="357810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527" y="762000"/>
            <a:ext cx="113884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 startAt="14"/>
            </a:pP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громадського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endParaRPr 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великий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Брудна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вода становить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Стоки до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річок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токсини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хімікати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хвороботворні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бактерії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інфекційних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745" y="3067050"/>
            <a:ext cx="6336723" cy="356927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527" y="360218"/>
            <a:ext cx="117625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 startAt="15"/>
            </a:pP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Генетична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інженерія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біологічних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молекул у 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клітині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та поза нею,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утворюючі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живих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природної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еволюції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Генетична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їжі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викликати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дикій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трансгенні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через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їхню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токсичність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алергенність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стануть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прямою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загрозою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диких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293" y="3006969"/>
            <a:ext cx="5477608" cy="37312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5794" y="1353958"/>
            <a:ext cx="10419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5745" y="720436"/>
            <a:ext cx="626225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Починаючи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1971 року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відзначають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Міжнародний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Перша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успішна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громадська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пройшла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США 22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1070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століття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 1872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штаті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Небраска (США) секретарем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Джоном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Мортоном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запропоновано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провести день,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присвячений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озелененню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святкування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жителями штату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висаджено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мільйона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дерев.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вдалої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масштабної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названо “Днем дерев”. У 2009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Генеральною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асамблеєю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ООН 22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проголошено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Міжнародним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днем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Матері-Землі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545" y="1607127"/>
            <a:ext cx="4807527" cy="41148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212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992" y="4669626"/>
            <a:ext cx="111659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– третя планета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Сонця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єдина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планета, на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цивілізація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задумуючись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почала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нищити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рідний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Де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там гола земля…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луги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пустелі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980" y="122566"/>
            <a:ext cx="5608320" cy="4206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55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983" y="130016"/>
            <a:ext cx="104198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зробило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великі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подарунки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планеті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Перший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подарунок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парниковий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подарунок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кислотні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дощі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Третій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подарунок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озонова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діра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755" y="2191526"/>
            <a:ext cx="3642360" cy="4531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45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679" y="4864802"/>
            <a:ext cx="87346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до 2050 року,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задовольнити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потреби, нам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знадобиться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інша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629" y="216131"/>
            <a:ext cx="6501289" cy="40633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840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67" y="4656914"/>
            <a:ext cx="6913463" cy="20301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044" y="103351"/>
            <a:ext cx="6224555" cy="46699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656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91" y="118445"/>
            <a:ext cx="110559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Пам'ятаймо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Земля —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неоціненний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дар,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подарований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нам природою,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наш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спільний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дім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тож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берегти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наш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священний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обов'язок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604" y="1828800"/>
            <a:ext cx="6907877" cy="46052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566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a96242b10434a1cf22d018298582f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690" y="789709"/>
            <a:ext cx="8950037" cy="570807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90" y="706582"/>
            <a:ext cx="8548255" cy="57634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0429" y="4227873"/>
            <a:ext cx="109411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день – нагадування про екологічні катастрофи, день, коли кожна людина має можливість замислитися над тим, що вона може зробити для вирішення екологічних проблем.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464" y="325383"/>
            <a:ext cx="6811994" cy="30329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03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857" y="789709"/>
            <a:ext cx="11916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 — планета унікальна. Саме тут створені неповторні умови для бурхливого розквіту життя. Жодна інша планета нашої Сонячної системи не може похвалитися таким різноманіттям форм життя і таким сприятливим кліматом, як Земля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111" y="2402378"/>
            <a:ext cx="8927620" cy="3549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8413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1" y="138181"/>
            <a:ext cx="1149927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часто люди не замислюються над майбутнім нашої планети.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4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екологічних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sz="24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sz="24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buFont typeface="+mj-lt"/>
              <a:buAutoNum type="arabicPeriod"/>
            </a:pPr>
            <a:r>
              <a:rPr lang="ru-RU" sz="2400" b="1" i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</a:t>
            </a:r>
            <a:endParaRPr lang="ru-RU" sz="2400" b="1" u="sng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очищення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забрудненого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води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знадобляться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Найголовніші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забруднювачі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промисловість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моторний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забруднюють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викидають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атмосферу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гази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токсини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природного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палива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Воду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забруднюють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розливи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нафти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кислотні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дощі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нітрати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пластик,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стоки,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відходи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огда люди дышат не цифрами - Национальный Банк Новос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73" y="3532910"/>
            <a:ext cx="5694218" cy="29801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341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963" y="540327"/>
            <a:ext cx="116793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Глобальне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потепл</a:t>
            </a:r>
            <a:r>
              <a:rPr lang="uk-UA" sz="2400" b="1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іння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атмосферу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викидаються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парникові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гази,</a:t>
            </a:r>
          </a:p>
          <a:p>
            <a:pPr algn="just" fontAlgn="base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призводять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парникового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діоксид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вуглецю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метан, </a:t>
            </a:r>
          </a:p>
          <a:p>
            <a:pPr algn="just" fontAlgn="base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закис азоту,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гідрофторвуглецеві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перфторвуглецеві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сполуки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 fontAlgn="base"/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гексафторид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сірки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океанів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танення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полярних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шапок, </a:t>
            </a:r>
          </a:p>
          <a:p>
            <a:pPr algn="just" fontAlgn="base"/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моря, 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аномальні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опади,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несподівані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повені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надмірний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сніг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опустелювання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8" y="3516922"/>
            <a:ext cx="8506691" cy="30916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568036"/>
            <a:ext cx="110697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 startAt="3"/>
            </a:pPr>
            <a:r>
              <a:rPr lang="ru-RU" b="1" i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Перенаселення</a:t>
            </a:r>
            <a:endParaRPr lang="ru-RU" b="1" u="sng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Вибухове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кількості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розвинених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ситуацію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ресурсами,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нестачу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води,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палива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сільське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хімічних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добрив,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пестицидів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інсектицидів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теж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додає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навколишньому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середовищу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641" y="3097288"/>
            <a:ext cx="6127262" cy="344658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1999" y="817418"/>
            <a:ext cx="10681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 startAt="4"/>
            </a:pPr>
            <a:r>
              <a:rPr lang="ru-RU" sz="2400" b="1" i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Деградація</a:t>
            </a:r>
            <a:r>
              <a:rPr lang="ru-RU" sz="24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4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endParaRPr lang="ru-RU" sz="2400" b="1" i="1" u="sng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викопного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палива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викидів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парникових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газів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причиною глобального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потепління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клімату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відновлювані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вітер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біогаз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геотермальна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енергія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популярним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вигідним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unname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27" y="3204296"/>
            <a:ext cx="4876800" cy="3248025"/>
          </a:xfrm>
          <a:prstGeom prst="rect">
            <a:avLst/>
          </a:prstGeom>
        </p:spPr>
      </p:pic>
      <p:pic>
        <p:nvPicPr>
          <p:cNvPr id="4" name="Рисунок 3" descr="vetro-e1517161682646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590" y="3167495"/>
            <a:ext cx="5715000" cy="3238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2836" y="401783"/>
            <a:ext cx="10598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 startAt="5"/>
            </a:pPr>
            <a:r>
              <a:rPr lang="ru-RU" sz="2400" b="1" i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Утилізація</a:t>
            </a:r>
            <a:r>
              <a:rPr lang="ru-RU" sz="2400" b="1" i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відходів</a:t>
            </a:r>
            <a:endParaRPr lang="ru-RU" sz="2400" b="1" i="1" u="sng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(штучно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створених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матеріалів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синтетичних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полімерів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глобальну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кризу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переробки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сміття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скидають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відходи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океани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відправляють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розвинені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Робота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ядерними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відходами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несе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величезну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загрозу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320" y="3158836"/>
            <a:ext cx="6411425" cy="333894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</TotalTime>
  <Words>881</Words>
  <Application>Microsoft Office PowerPoint</Application>
  <PresentationFormat>Произвольный</PresentationFormat>
  <Paragraphs>65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Мариша Трембоветская</dc:creator>
  <cp:lastModifiedBy>пк</cp:lastModifiedBy>
  <cp:revision>28</cp:revision>
  <dcterms:created xsi:type="dcterms:W3CDTF">2020-04-05T17:11:29Z</dcterms:created>
  <dcterms:modified xsi:type="dcterms:W3CDTF">2021-04-22T13:50:57Z</dcterms:modified>
</cp:coreProperties>
</file>