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96" r:id="rId2"/>
    <p:sldId id="300" r:id="rId3"/>
    <p:sldId id="298" r:id="rId4"/>
    <p:sldId id="302" r:id="rId5"/>
    <p:sldId id="301" r:id="rId6"/>
    <p:sldId id="304" r:id="rId7"/>
    <p:sldId id="305" r:id="rId8"/>
    <p:sldId id="344" r:id="rId9"/>
    <p:sldId id="346" r:id="rId10"/>
    <p:sldId id="306" r:id="rId11"/>
    <p:sldId id="308" r:id="rId12"/>
    <p:sldId id="309" r:id="rId13"/>
    <p:sldId id="310" r:id="rId14"/>
    <p:sldId id="354" r:id="rId15"/>
    <p:sldId id="312" r:id="rId16"/>
    <p:sldId id="330" r:id="rId17"/>
    <p:sldId id="317" r:id="rId18"/>
    <p:sldId id="355" r:id="rId19"/>
    <p:sldId id="315" r:id="rId20"/>
    <p:sldId id="347" r:id="rId21"/>
    <p:sldId id="336" r:id="rId22"/>
    <p:sldId id="316" r:id="rId23"/>
    <p:sldId id="326" r:id="rId24"/>
    <p:sldId id="351" r:id="rId25"/>
    <p:sldId id="320" r:id="rId26"/>
    <p:sldId id="349" r:id="rId27"/>
    <p:sldId id="358" r:id="rId28"/>
    <p:sldId id="327" r:id="rId29"/>
    <p:sldId id="322" r:id="rId30"/>
    <p:sldId id="341" r:id="rId31"/>
    <p:sldId id="348" r:id="rId32"/>
    <p:sldId id="333" r:id="rId33"/>
    <p:sldId id="338" r:id="rId34"/>
    <p:sldId id="339" r:id="rId35"/>
    <p:sldId id="343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59BCF-EEBC-46E2-A6E7-B525AF98ACD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00FE-4A3E-4B78-8465-EE6E89D12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7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2D8D5B-D34A-45B0-A70D-CAA515FF5724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C6298B-D0F6-4EE5-8D98-EBCBA755F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08FA7-2CC6-45DC-912C-1D277E19F836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99B9-C5E8-4020-AD63-BAA6C25AC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45671-00A4-4BE5-813F-FF0C4664FF55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B101-071B-4DDA-A31F-230BE7659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DD7EC-CB56-4878-8311-C2D77173E387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D4B2-D4FF-45E5-9E75-0E782B89B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49D981-18E7-461F-BAC6-2FCFBEF47F3B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C51515-C6A9-490A-9B1E-CE59B5E72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1C7C46-E135-4353-A361-0A20B9E422C8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28F643-3116-4C4D-9572-29D78BEEF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FAA092-460A-433D-88B1-DBC5DB67E081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93BA65-D026-4FE4-B2E1-F0913AD7C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FCA70-678A-47FE-90D2-8A4F1DCD0F74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1DD08-34E3-4733-9B1F-E35232EC6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93FEB0-1159-4E95-8CE0-4C9362C9C330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E5954C-B33D-4976-BC6E-955854C1E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C2DC2-E9A3-4799-B982-DCC1841D4B1B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F2F2-FF4A-4BD0-BC64-C0A014CDD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C1056B-CC71-4A3D-BE33-E10A9DFBED64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F76B93-188E-496B-8823-5CE4893A5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A8D3B58-CE04-4D26-B841-5D9BFC700611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F8DBAE2-008D-4AF8-B7B0-EC3354554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85" r:id="rId4"/>
    <p:sldLayoutId id="2147483686" r:id="rId5"/>
    <p:sldLayoutId id="2147483679" r:id="rId6"/>
    <p:sldLayoutId id="2147483687" r:id="rId7"/>
    <p:sldLayoutId id="2147483680" r:id="rId8"/>
    <p:sldLayoutId id="2147483688" r:id="rId9"/>
    <p:sldLayoutId id="2147483681" r:id="rId10"/>
    <p:sldLayoutId id="2147483682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6;&#1095;&#1082;&#1072;\Desktop\&#1063;&#1086;&#1088;&#1085;&#1086;&#1073;&#1099;&#1083;&#1100;%201\Chernobyl\Music\&#1082;&#1086;&#1083;&#1086;&#1082;&#1086;&#1083;%20-%20&#1079;&#1074;&#1091;&#1082;%20&#1082;&#1086;&#1083;&#1086;&#1082;&#1086;&#1083;&#1072;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noar.ru/images/5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16632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latin typeface="Arial Black" pitchFamily="34" charset="0"/>
              </a:rPr>
              <a:t>Чорнобиль… Трагедія… Пам’ять…</a:t>
            </a:r>
            <a:endParaRPr lang="ru-RU" sz="5400" dirty="0">
              <a:latin typeface="Arial Blac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71678"/>
            <a:ext cx="8286808" cy="460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Arial Black" pitchFamily="34" charset="0"/>
              </a:rPr>
              <a:t>Першими на палаючу АЕС прибули пожежні з м. Прип’ять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39743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021600.jpg"/>
          <p:cNvPicPr>
            <a:picLocks noChangeAspect="1"/>
          </p:cNvPicPr>
          <p:nvPr/>
        </p:nvPicPr>
        <p:blipFill>
          <a:blip r:embed="rId3" cstate="print"/>
          <a:srcRect l="4948" r="4948"/>
          <a:stretch>
            <a:fillRect/>
          </a:stretch>
        </p:blipFill>
        <p:spPr>
          <a:xfrm>
            <a:off x="4644008" y="3345592"/>
            <a:ext cx="4222950" cy="316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Arial Black" pitchFamily="34" charset="0"/>
              </a:rPr>
              <a:t>Вони були першими…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3" name="Picture 5" descr="николай ва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1854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14282" y="3214686"/>
            <a:ext cx="2712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Book Antiqua" pitchFamily="18" charset="0"/>
              </a:rPr>
              <a:t>Ващук</a:t>
            </a:r>
          </a:p>
          <a:p>
            <a:pPr algn="ctr"/>
            <a:r>
              <a:rPr lang="ru-RU" sz="2000" b="1" i="1" dirty="0">
                <a:latin typeface="Book Antiqua" pitchFamily="18" charset="0"/>
              </a:rPr>
              <a:t> </a:t>
            </a:r>
            <a:r>
              <a:rPr lang="ru-RU" sz="2000" b="1" i="1" dirty="0" smtClean="0">
                <a:latin typeface="Book Antiqua" pitchFamily="18" charset="0"/>
              </a:rPr>
              <a:t>Микола Васильович </a:t>
            </a:r>
            <a:endParaRPr lang="ru-RU" sz="2000" b="1" i="1" dirty="0">
              <a:latin typeface="Book Antiqua" pitchFamily="18" charset="0"/>
            </a:endParaRPr>
          </a:p>
        </p:txBody>
      </p:sp>
      <p:pic>
        <p:nvPicPr>
          <p:cNvPr id="5" name="Picture 7" descr="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071546"/>
            <a:ext cx="18542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86116" y="3143248"/>
            <a:ext cx="22797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Book Antiqua" pitchFamily="18" charset="0"/>
              </a:rPr>
              <a:t>Титенок</a:t>
            </a:r>
          </a:p>
          <a:p>
            <a:pPr algn="ctr"/>
            <a:r>
              <a:rPr lang="uk-UA" sz="2000" b="1" i="1" dirty="0" smtClean="0">
                <a:latin typeface="Book Antiqua" pitchFamily="18" charset="0"/>
              </a:rPr>
              <a:t>Микола Іванович</a:t>
            </a:r>
            <a:endParaRPr lang="ru-RU" sz="2000" b="1" i="1" dirty="0">
              <a:latin typeface="Book Antiqua" pitchFamily="18" charset="0"/>
            </a:endParaRPr>
          </a:p>
        </p:txBody>
      </p:sp>
      <p:pic>
        <p:nvPicPr>
          <p:cNvPr id="7" name="Picture 9" descr="кибенок в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071546"/>
            <a:ext cx="1557362" cy="200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786446" y="3143248"/>
            <a:ext cx="2797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Book Antiqua" pitchFamily="18" charset="0"/>
              </a:rPr>
              <a:t>Кибенок</a:t>
            </a:r>
          </a:p>
          <a:p>
            <a:pPr algn="ctr"/>
            <a:r>
              <a:rPr lang="ru-RU" sz="2000" b="1" i="1" dirty="0" err="1" smtClean="0">
                <a:latin typeface="Book Antiqua" pitchFamily="18" charset="0"/>
              </a:rPr>
              <a:t>Віктор</a:t>
            </a:r>
            <a:r>
              <a:rPr lang="ru-RU" sz="2000" b="1" i="1" dirty="0" smtClean="0">
                <a:latin typeface="Book Antiqua" pitchFamily="18" charset="0"/>
              </a:rPr>
              <a:t> </a:t>
            </a:r>
            <a:r>
              <a:rPr lang="ru-RU" sz="2000" b="1" i="1" dirty="0" err="1" smtClean="0">
                <a:latin typeface="Book Antiqua" pitchFamily="18" charset="0"/>
              </a:rPr>
              <a:t>Миколайович</a:t>
            </a:r>
            <a:endParaRPr lang="ru-RU" sz="2000" b="1" i="1" dirty="0">
              <a:latin typeface="Book Antiqua" pitchFamily="18" charset="0"/>
            </a:endParaRPr>
          </a:p>
        </p:txBody>
      </p:sp>
      <p:pic>
        <p:nvPicPr>
          <p:cNvPr id="9" name="Picture 11" descr="правик вла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929066"/>
            <a:ext cx="13208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30946" y="5929330"/>
            <a:ext cx="27558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Book Antiqua" pitchFamily="18" charset="0"/>
              </a:rPr>
              <a:t>Правик</a:t>
            </a:r>
          </a:p>
          <a:p>
            <a:pPr algn="ctr"/>
            <a:r>
              <a:rPr lang="ru-RU" sz="2000" b="1" i="1" dirty="0" smtClean="0">
                <a:latin typeface="Book Antiqua" pitchFamily="18" charset="0"/>
              </a:rPr>
              <a:t>Володимир </a:t>
            </a:r>
            <a:r>
              <a:rPr lang="ru-RU" sz="2000" b="1" i="1" dirty="0">
                <a:latin typeface="Book Antiqua" pitchFamily="18" charset="0"/>
              </a:rPr>
              <a:t>Павлович</a:t>
            </a:r>
          </a:p>
        </p:txBody>
      </p:sp>
      <p:pic>
        <p:nvPicPr>
          <p:cNvPr id="11" name="Picture 13" descr="тишура вла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000504"/>
            <a:ext cx="14097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038075" y="5857892"/>
            <a:ext cx="26741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Book Antiqua" pitchFamily="18" charset="0"/>
              </a:rPr>
              <a:t>Тишура</a:t>
            </a:r>
          </a:p>
          <a:p>
            <a:pPr algn="ctr"/>
            <a:r>
              <a:rPr lang="ru-RU" sz="2000" b="1" i="1" dirty="0" smtClean="0">
                <a:latin typeface="Book Antiqua" pitchFamily="18" charset="0"/>
              </a:rPr>
              <a:t>Володимир Іванович</a:t>
            </a:r>
            <a:endParaRPr lang="ru-RU" sz="2000" b="1" i="1" dirty="0">
              <a:latin typeface="Book Antiqua" pitchFamily="18" charset="0"/>
            </a:endParaRPr>
          </a:p>
        </p:txBody>
      </p:sp>
      <p:pic>
        <p:nvPicPr>
          <p:cNvPr id="13" name="Picture 15" descr="игнатенко ва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000504"/>
            <a:ext cx="151765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262408" y="5857892"/>
            <a:ext cx="21611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</a:rPr>
              <a:t>Ігнатенко</a:t>
            </a:r>
            <a:endParaRPr lang="ru-RU" sz="2000" b="1" i="1" dirty="0">
              <a:latin typeface="Book Antiqua" pitchFamily="18" charset="0"/>
            </a:endParaRPr>
          </a:p>
          <a:p>
            <a:pPr algn="ctr"/>
            <a:r>
              <a:rPr lang="ru-RU" sz="2000" b="1" i="1" dirty="0" smtClean="0">
                <a:latin typeface="Book Antiqua" pitchFamily="18" charset="0"/>
              </a:rPr>
              <a:t>Василь Іванович</a:t>
            </a:r>
            <a:endParaRPr lang="ru-RU" sz="2000" b="1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500">
        <p:wipe/>
      </p:transition>
    </mc:Choice>
    <mc:Fallback>
      <p:transition spd="slow" advClick="0" advTm="25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8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6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6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76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72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2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68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68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Arial Black" pitchFamily="34" charset="0"/>
              </a:rPr>
              <a:t>Вічна пам’ять чорнобильським героям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6445"/>
            <a:ext cx="9144000" cy="53615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1" descr="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"/>
            <a:ext cx="4143375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 descr="3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3429000"/>
            <a:ext cx="48164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олокол - звук колоко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  <p:pic>
        <p:nvPicPr>
          <p:cNvPr id="6" name="колокол - звук колоко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14348" y="6357958"/>
            <a:ext cx="304800" cy="304800"/>
          </a:xfrm>
          <a:prstGeom prst="rect">
            <a:avLst/>
          </a:prstGeom>
        </p:spPr>
      </p:pic>
      <p:pic>
        <p:nvPicPr>
          <p:cNvPr id="7" name="колокол - звук колоко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214414" y="6357958"/>
            <a:ext cx="304800" cy="304800"/>
          </a:xfrm>
          <a:prstGeom prst="rect">
            <a:avLst/>
          </a:prstGeom>
        </p:spPr>
      </p:pic>
      <p:pic>
        <p:nvPicPr>
          <p:cNvPr id="8" name="колокол - звук колоко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643042" y="6357958"/>
            <a:ext cx="304800" cy="304800"/>
          </a:xfrm>
          <a:prstGeom prst="rect">
            <a:avLst/>
          </a:prstGeom>
        </p:spPr>
      </p:pic>
      <p:pic>
        <p:nvPicPr>
          <p:cNvPr id="9" name="колокол - звук колоко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 flipV="1">
            <a:off x="2071670" y="6286520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1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1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1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1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929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Arial Black" pitchFamily="34" charset="0"/>
              </a:rPr>
              <a:t>Евакуація людей з м. Прип’ять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3854232" cy="299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00108"/>
            <a:ext cx="4070358" cy="296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117009"/>
            <a:ext cx="4155374" cy="262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14818"/>
            <a:ext cx="3630361" cy="246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350751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1 год со дня Чернобыльской катастрофы (фото и видео) - Video, photo:1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285728"/>
            <a:ext cx="4756163" cy="341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Масштабы катастрофы могли стать неизмеримо большим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857628"/>
            <a:ext cx="4153052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http://i.obozrevatel.ua/8/1037336/gallery/601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00042"/>
            <a:ext cx="4180181" cy="2643206"/>
          </a:xfrm>
          <a:prstGeom prst="rect">
            <a:avLst/>
          </a:prstGeom>
          <a:noFill/>
        </p:spPr>
      </p:pic>
      <p:pic>
        <p:nvPicPr>
          <p:cNvPr id="2052" name="Picture 4" descr="http://www.fresher.ru/images6/chernobyl-glazami-fotografa-devida-shindlera/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4004512" cy="3000396"/>
          </a:xfrm>
          <a:prstGeom prst="rect">
            <a:avLst/>
          </a:prstGeom>
          <a:noFill/>
        </p:spPr>
      </p:pic>
      <p:pic>
        <p:nvPicPr>
          <p:cNvPr id="2054" name="Picture 6" descr="http://usiter.com/uploads/20120525/chernobil+segodnya+73142458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71810"/>
            <a:ext cx="4671175" cy="3500462"/>
          </a:xfrm>
          <a:prstGeom prst="rect">
            <a:avLst/>
          </a:prstGeom>
          <a:noFill/>
        </p:spPr>
      </p:pic>
      <p:pic>
        <p:nvPicPr>
          <p:cNvPr id="2056" name="Picture 8" descr="http://900igr.net/datai/obg/Reaktor-CHernobylja/0025-027-Reaktor-CHernobyl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571876"/>
            <a:ext cx="4000528" cy="3000396"/>
          </a:xfrm>
          <a:prstGeom prst="rect">
            <a:avLst/>
          </a:prstGeom>
          <a:noFill/>
        </p:spPr>
      </p:pic>
      <p:pic>
        <p:nvPicPr>
          <p:cNvPr id="2058" name="Picture 10" descr="http://www.vigivanie.com/images/stories/Content/Chernobyl/2011-1/chernobyl-segodnya-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2428868"/>
            <a:ext cx="2786082" cy="2089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Arial Black" pitchFamily="34" charset="0"/>
              </a:rPr>
              <a:t>Вибух ЧАЕС сколихнув весь світ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31746" name="Picture 2" descr="http://s50.radikal.ru/i129/1107/7d/e47ed949b5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57297"/>
            <a:ext cx="7200800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Arial Black" pitchFamily="34" charset="0"/>
              </a:rPr>
              <a:t>РАДІАЦІЯ…  ЗОНА…  ЛІКВІДАЦІЯ…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66562" name="Picture 2" descr="http://www.mk.ru/upload/entities/2015/04/29/articles/detailPicture/99/44/6e/390891539_3225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7"/>
            <a:ext cx="4577579" cy="3429024"/>
          </a:xfrm>
          <a:prstGeom prst="rect">
            <a:avLst/>
          </a:prstGeom>
          <a:noFill/>
        </p:spPr>
      </p:pic>
      <p:pic>
        <p:nvPicPr>
          <p:cNvPr id="66564" name="Picture 4" descr="http://www.vigivanie.com/images/stories/Content/1/radi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732053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4" descr="http://chornobyl.in.ua/wp-content/gallery/chernobyl-sovetskaya/sovetskaia-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425336" cy="5028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14 из 80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80709"/>
            <a:ext cx="9144000" cy="557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5" descr="thumbn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85727"/>
            <a:ext cx="8286808" cy="6202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3250" name="Picture 2" descr="http://img-fotki.yandex.ru/get/6425/137106206.322/0_c0bda_18a16c6b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643470" cy="3482602"/>
          </a:xfrm>
          <a:prstGeom prst="rect">
            <a:avLst/>
          </a:prstGeom>
          <a:noFill/>
        </p:spPr>
      </p:pic>
      <p:pic>
        <p:nvPicPr>
          <p:cNvPr id="53252" name="Picture 4" descr="http://www.logoslovo.ru/media/pic_full/0/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857628"/>
            <a:ext cx="5062272" cy="2714644"/>
          </a:xfrm>
          <a:prstGeom prst="rect">
            <a:avLst/>
          </a:prstGeom>
          <a:noFill/>
        </p:spPr>
      </p:pic>
      <p:pic>
        <p:nvPicPr>
          <p:cNvPr id="5" name="Picture 5" descr="800px-Chernoby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9825" y="1352895"/>
            <a:ext cx="4648720" cy="336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1" descr="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514582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g0.liveinternet.ru/images/attach/c/9/112/415/112415832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571744"/>
            <a:ext cx="6000792" cy="4000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8450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357562"/>
            <a:ext cx="4628993" cy="328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www.topnews.ru/upload/photo/9e2ae959/6ba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14290"/>
            <a:ext cx="3775177" cy="2786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285728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atin typeface="+mn-lt"/>
              </a:rPr>
              <a:t>Мертвий ліс</a:t>
            </a:r>
            <a:endParaRPr lang="ru-RU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5" descr="e2748508db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072494" cy="60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3571900" cy="49325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4073" y="1428736"/>
            <a:ext cx="5459927" cy="49482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2" descr="http://image2.thematicnews.com/uploads/images/00/00/41/2014/04/26/80f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6429420" cy="6429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8610" name="Picture 2" descr="http://academ.info/upload/node_images_ext/2011/05/16999/d4ac6749bde67b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9053"/>
            <a:ext cx="5904656" cy="3641206"/>
          </a:xfrm>
          <a:prstGeom prst="rect">
            <a:avLst/>
          </a:prstGeom>
          <a:noFill/>
        </p:spPr>
      </p:pic>
      <p:pic>
        <p:nvPicPr>
          <p:cNvPr id="68612" name="Picture 4" descr="http://chornobyl.in.ua/wp-content/uploads/doz-kontrol-434x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85" y="4278485"/>
            <a:ext cx="4133850" cy="2381250"/>
          </a:xfrm>
          <a:prstGeom prst="rect">
            <a:avLst/>
          </a:prstGeom>
          <a:noFill/>
        </p:spPr>
      </p:pic>
      <p:pic>
        <p:nvPicPr>
          <p:cNvPr id="68614" name="Picture 6" descr="http://rian.com.ua/images/12915/43/1291543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822" y="3573016"/>
            <a:ext cx="4292961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5" descr="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6643733" cy="497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00100" y="357166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Arial Black" pitchFamily="34" charset="0"/>
              </a:rPr>
              <a:t>Вони до кінця виконали свій обов’язок…</a:t>
            </a:r>
            <a:endParaRPr lang="ru-RU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4" descr="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643437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 descr="2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286124"/>
            <a:ext cx="48895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1.jpg"/>
          <p:cNvPicPr>
            <a:picLocks noChangeAspect="1"/>
          </p:cNvPicPr>
          <p:nvPr/>
        </p:nvPicPr>
        <p:blipFill>
          <a:blip r:embed="rId4" cstate="print"/>
          <a:srcRect b="2969"/>
          <a:stretch>
            <a:fillRect/>
          </a:stretch>
        </p:blipFill>
        <p:spPr bwMode="auto">
          <a:xfrm>
            <a:off x="142844" y="3786190"/>
            <a:ext cx="38278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1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85728"/>
            <a:ext cx="3809997" cy="285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5225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fresher.ru/images6/chernobyl-glazami-fotografa-devida-shindlera/big/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357718" cy="3266088"/>
          </a:xfrm>
          <a:prstGeom prst="rect">
            <a:avLst/>
          </a:prstGeom>
          <a:noFill/>
        </p:spPr>
      </p:pic>
      <p:pic>
        <p:nvPicPr>
          <p:cNvPr id="58374" name="Picture 6" descr="http://sohrani-mir.ru/images/photos/medium/ce05b650e85a9b9f0759bd4cd4a1b5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3425998" cy="271462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714620"/>
            <a:ext cx="469433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85728"/>
            <a:ext cx="37846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 descr="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501122" cy="605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46" name="Picture 2" descr="https://i.ytimg.com/vi/HJSgwrt_zP4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77276" cy="6357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6322" name="Picture 2" descr="http://cs543101.vk.me/v543101460/2190/8LwehQbTvp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5753100" cy="3838576"/>
          </a:xfrm>
          <a:prstGeom prst="rect">
            <a:avLst/>
          </a:prstGeom>
          <a:noFill/>
        </p:spPr>
      </p:pic>
      <p:pic>
        <p:nvPicPr>
          <p:cNvPr id="56324" name="Picture 4" descr="http://stalker-gsc.ru/_ph/6/978839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286124"/>
            <a:ext cx="5587996" cy="3143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5298" name="Picture 2" descr="http://vremya4e.com/uploads/posts/2015-03/1426018417_1425997051_chernoby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05871" cy="6304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4" descr="чернобыльский спас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9116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14876" y="500042"/>
            <a:ext cx="397256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i="1" dirty="0" smtClean="0">
                <a:latin typeface="Book Antiqua" pitchFamily="18" charset="0"/>
              </a:rPr>
              <a:t>Ікона</a:t>
            </a:r>
            <a:r>
              <a:rPr lang="de-DE" sz="3600" b="1" i="1" dirty="0" smtClean="0">
                <a:latin typeface="Book Antiqua" pitchFamily="18" charset="0"/>
              </a:rPr>
              <a:t> </a:t>
            </a:r>
            <a:endParaRPr lang="ru-RU" sz="3600" b="1" i="1" dirty="0" smtClean="0">
              <a:latin typeface="Book Antiqua" pitchFamily="18" charset="0"/>
            </a:endParaRPr>
          </a:p>
          <a:p>
            <a:pPr algn="ctr"/>
            <a:r>
              <a:rPr lang="de-DE" sz="3600" b="1" i="1" dirty="0" smtClean="0">
                <a:latin typeface="Book Antiqua" pitchFamily="18" charset="0"/>
              </a:rPr>
              <a:t>«</a:t>
            </a:r>
            <a:r>
              <a:rPr lang="uk-UA" sz="3600" b="1" i="1" dirty="0" smtClean="0">
                <a:latin typeface="Book Antiqua" pitchFamily="18" charset="0"/>
              </a:rPr>
              <a:t>Чорнобильський</a:t>
            </a:r>
          </a:p>
          <a:p>
            <a:pPr algn="ctr"/>
            <a:r>
              <a:rPr lang="uk-UA" sz="3600" b="1" i="1" dirty="0" smtClean="0">
                <a:latin typeface="Book Antiqua" pitchFamily="18" charset="0"/>
              </a:rPr>
              <a:t>Спас</a:t>
            </a:r>
            <a:r>
              <a:rPr lang="de-DE" sz="3600" b="1" i="1" dirty="0" smtClean="0">
                <a:latin typeface="Book Antiqua" pitchFamily="18" charset="0"/>
              </a:rPr>
              <a:t>»</a:t>
            </a:r>
            <a:r>
              <a:rPr lang="de-DE" sz="3600" b="1" dirty="0" smtClean="0"/>
              <a:t> </a:t>
            </a:r>
            <a:endParaRPr lang="ru-RU" sz="3600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429124" y="3386082"/>
            <a:ext cx="44799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3600" b="1" i="1" dirty="0" smtClean="0">
                <a:latin typeface="Book Antiqua" pitchFamily="18" charset="0"/>
              </a:rPr>
              <a:t>Пам’ять про трагедію</a:t>
            </a:r>
            <a:r>
              <a:rPr lang="de-DE" sz="3600" b="1" i="1" dirty="0" smtClean="0">
                <a:latin typeface="Book Antiqua" pitchFamily="18" charset="0"/>
              </a:rPr>
              <a:t>, </a:t>
            </a:r>
            <a:r>
              <a:rPr lang="uk-UA" sz="3600" b="1" i="1" dirty="0" smtClean="0">
                <a:latin typeface="Book Antiqua" pitchFamily="18" charset="0"/>
              </a:rPr>
              <a:t>повага до подвигу</a:t>
            </a:r>
            <a:r>
              <a:rPr lang="de-DE" sz="3600" b="1" i="1" dirty="0" smtClean="0">
                <a:latin typeface="Book Antiqua" pitchFamily="18" charset="0"/>
              </a:rPr>
              <a:t>, </a:t>
            </a:r>
            <a:r>
              <a:rPr lang="uk-UA" sz="3600" b="1" i="1" dirty="0" smtClean="0">
                <a:latin typeface="Book Antiqua" pitchFamily="18" charset="0"/>
              </a:rPr>
              <a:t>заклик до каяття</a:t>
            </a:r>
            <a:r>
              <a:rPr lang="de-DE" sz="3600" b="1" i="1" dirty="0" smtClean="0">
                <a:latin typeface="Book Antiqua" pitchFamily="18" charset="0"/>
              </a:rPr>
              <a:t>.</a:t>
            </a:r>
            <a:endParaRPr lang="de-DE" sz="3600" b="1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Arial Black" pitchFamily="34" charset="0"/>
              </a:rPr>
              <a:t>м. Чорнобиль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3" name="Picture 4" descr="d4d724db58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866017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214290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Arial Black" pitchFamily="34" charset="0"/>
              </a:rPr>
              <a:t>м. Прип’ять</a:t>
            </a:r>
            <a:endParaRPr lang="ru-RU" sz="4400" dirty="0">
              <a:latin typeface="Arial Black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4752"/>
            <a:ext cx="4293828" cy="293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5"/>
            <a:ext cx="2928958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http://avtomarket.ru/stuff/trash/97/217005_3l52ek7kmk_124029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928670"/>
            <a:ext cx="3810000" cy="2533651"/>
          </a:xfrm>
          <a:prstGeom prst="rect">
            <a:avLst/>
          </a:prstGeom>
          <a:noFill/>
        </p:spPr>
      </p:pic>
      <p:pic>
        <p:nvPicPr>
          <p:cNvPr id="46084" name="Picture 4" descr="http://fanday.ru/wp-content/uploads/2011/04/1860-990x573-%D0%9A%D0%BE%D0%BF%D0%B8%D1%80%D0%BE%D0%B2%D0%B0%D1%82%D1%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285992"/>
            <a:ext cx="3949877" cy="2285992"/>
          </a:xfrm>
          <a:prstGeom prst="rect">
            <a:avLst/>
          </a:prstGeom>
          <a:noFill/>
        </p:spPr>
      </p:pic>
      <p:pic>
        <p:nvPicPr>
          <p:cNvPr id="46086" name="Picture 6" descr="http://inosmi.ru/images/15956/29/1595629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7701" y="4000504"/>
            <a:ext cx="4016299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1" y="1166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Arial Black" pitchFamily="34" charset="0"/>
              </a:rPr>
              <a:t>Чорнобильська АЕС </a:t>
            </a:r>
          </a:p>
          <a:p>
            <a:pPr algn="ctr"/>
            <a:r>
              <a:rPr lang="uk-UA" sz="3600" dirty="0" smtClean="0">
                <a:latin typeface="Arial Black" pitchFamily="34" charset="0"/>
              </a:rPr>
              <a:t>ім. В.І. Леніна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6" name="Picture 7" descr="15364_tribune_stalker_shadow_of_chernobyl_clear_sky_call_of_pripyat_and_cha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64729" y="1484784"/>
            <a:ext cx="6872983" cy="52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1986" name="Picture 2" descr="http://www.ukrop-ua.net/uploads/posts/2014-12/1418560946_poroshenko-zaymetsya-chernoby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026" y="692696"/>
            <a:ext cx="8509680" cy="573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chernobyltv.net/images/video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8379288" cy="514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.ytimg.com/vi/2ezlNw5V8pA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215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310444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чернобыл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чернобыль</Template>
  <TotalTime>588</TotalTime>
  <Words>99</Words>
  <Application>Microsoft Office PowerPoint</Application>
  <PresentationFormat>Экран (4:3)</PresentationFormat>
  <Paragraphs>29</Paragraphs>
  <Slides>35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чернобыль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мужества</dc:title>
  <dc:creator>viki</dc:creator>
  <cp:lastModifiedBy>User</cp:lastModifiedBy>
  <cp:revision>71</cp:revision>
  <dcterms:created xsi:type="dcterms:W3CDTF">2011-03-22T16:20:44Z</dcterms:created>
  <dcterms:modified xsi:type="dcterms:W3CDTF">2021-04-26T08:40:20Z</dcterms:modified>
</cp:coreProperties>
</file>