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87" r:id="rId4"/>
    <p:sldId id="288" r:id="rId5"/>
    <p:sldId id="289" r:id="rId6"/>
    <p:sldId id="290" r:id="rId7"/>
    <p:sldId id="275" r:id="rId8"/>
    <p:sldId id="266" r:id="rId9"/>
    <p:sldId id="267" r:id="rId10"/>
    <p:sldId id="282" r:id="rId11"/>
    <p:sldId id="283" r:id="rId12"/>
    <p:sldId id="284" r:id="rId13"/>
    <p:sldId id="277" r:id="rId14"/>
    <p:sldId id="276" r:id="rId15"/>
    <p:sldId id="285" r:id="rId16"/>
    <p:sldId id="281" r:id="rId17"/>
    <p:sldId id="264" r:id="rId18"/>
    <p:sldId id="279" r:id="rId19"/>
    <p:sldId id="273" r:id="rId20"/>
    <p:sldId id="261" r:id="rId21"/>
    <p:sldId id="291" r:id="rId22"/>
    <p:sldId id="280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660" autoAdjust="0"/>
  </p:normalViewPr>
  <p:slideViewPr>
    <p:cSldViewPr snapToGrid="0">
      <p:cViewPr>
        <p:scale>
          <a:sx n="59" d="100"/>
          <a:sy n="59" d="100"/>
        </p:scale>
        <p:origin x="-714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89D7046-8D93-4693-B675-C59BFA042D23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383C380-384D-4A6E-BB30-960D083377F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ша\Desktop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26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9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175"/>
            <a:ext cx="12241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513347"/>
            <a:ext cx="9667752" cy="582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07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175"/>
            <a:ext cx="12241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34" y="320842"/>
            <a:ext cx="10280478" cy="613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52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ша\Desktop\yak-u-rivnomu-vidznachatimut-den-pamyati-ta-primir20190506_3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51" y="368969"/>
            <a:ext cx="10240689" cy="61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175"/>
            <a:ext cx="12241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Маша\Desktop\p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175"/>
            <a:ext cx="12241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812758" y="23261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В</a:t>
            </a:r>
            <a:r>
              <a:rPr kumimoji="0" lang="uk-UA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ійна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- це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 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роки кровопролитних боїв, це 1418 безсонних днів та ночей.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Війна – це на кожні 2 метри  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по 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22 загиблих.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Війна – це  13 загиблих щохвилини.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За роки війни було повністю зруйновано 1710 міст та 70 000 сіл, спалено 6 млн. будинків. Залишилися без дахів над головою – майже 25 млн. людей.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Країна втратила 30% національного багатства.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6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6" name="Picture 2" descr="C:\Users\Маша\Desktop\39-6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r="7096"/>
          <a:stretch/>
        </p:blipFill>
        <p:spPr bwMode="auto">
          <a:xfrm>
            <a:off x="0" y="482219"/>
            <a:ext cx="9737558" cy="637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0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C:\Users\Маша\Desktop\-3-6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r="6530" b="10124"/>
          <a:stretch/>
        </p:blipFill>
        <p:spPr bwMode="auto">
          <a:xfrm>
            <a:off x="1443790" y="509337"/>
            <a:ext cx="9994232" cy="583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1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C:\Users\Маша\Desktop\image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49" y="0"/>
            <a:ext cx="8213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37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ша\Desktop\slide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1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488" cy="6857999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49441" y="114300"/>
            <a:ext cx="11177338" cy="6324600"/>
          </a:xfrm>
          <a:prstGeom prst="rect">
            <a:avLst/>
          </a:prstGeom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96838" indent="0" algn="just">
              <a:buFont typeface="Wingdings" pitchFamily="2" charset="2"/>
              <a:buNone/>
              <a:defRPr/>
            </a:pP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Ідуть 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роки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але 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ІІ світова війна не забувається. </a:t>
            </a:r>
          </a:p>
          <a:p>
            <a:pPr marL="96838" indent="0" algn="just">
              <a:buFont typeface="Wingdings" pitchFamily="2" charset="2"/>
              <a:buNone/>
              <a:defRPr/>
            </a:pP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Знову 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 знову озивається вона    у свідомості поколінь, тривожить уяву, змушує замислюватися над трагедією і подвигом нашого народу.</a:t>
            </a: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</a:t>
            </a:r>
            <a:endParaRPr lang="uk-UA" sz="36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ш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71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4"/>
            <a:ext cx="12191999" cy="68419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2927" y="16094"/>
            <a:ext cx="11566358" cy="687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Давно відгриміли залпи </a:t>
            </a:r>
            <a:r>
              <a:rPr lang="uk-UA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ІІ світової війни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, суворий час війни став надбанням історії. Але не померла слава тих днів, ніколи не зітреться в нашій </a:t>
            </a:r>
            <a:r>
              <a:rPr lang="uk-UA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пам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’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яті велич народного подвигу</a:t>
            </a:r>
            <a:r>
              <a:rPr lang="uk-UA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.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I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ск</a:t>
            </a:r>
            <a:r>
              <a:rPr lang="uk-UA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</a:t>
            </a:r>
            <a:r>
              <a:rPr lang="ru-RU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льки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б не </a:t>
            </a:r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минуло </a:t>
            </a:r>
            <a:r>
              <a:rPr lang="ru-RU" sz="32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років</a:t>
            </a:r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, 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ми </a:t>
            </a:r>
            <a:r>
              <a:rPr lang="ru-RU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завжди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пам'ятатимемо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геро</a:t>
            </a:r>
            <a:r>
              <a:rPr lang="uk-UA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ї</a:t>
            </a:r>
            <a:r>
              <a:rPr lang="ru-RU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чну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оборону </a:t>
            </a:r>
            <a:r>
              <a:rPr lang="ru-RU" sz="32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Брестсько</a:t>
            </a:r>
            <a:r>
              <a:rPr lang="uk-UA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ї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фортец</a:t>
            </a:r>
            <a:r>
              <a:rPr lang="uk-UA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</a:t>
            </a:r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та </a:t>
            </a:r>
            <a:r>
              <a:rPr lang="ru-RU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легендарного Севастополя.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В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чно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пам'ятатимемо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тих,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хто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громив 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ворога на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Курськ</a:t>
            </a:r>
            <a:r>
              <a:rPr lang="uk-UA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ій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дуз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форсува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в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Дн</a:t>
            </a:r>
            <a:r>
              <a:rPr lang="uk-UA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іп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ро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штурмував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Ке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ні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гсберг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, а пот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м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визволяв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столиц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 Є</a:t>
            </a:r>
            <a:r>
              <a:rPr lang="ru-RU" sz="36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вропи</a:t>
            </a:r>
            <a:r>
              <a:rPr lang="ru-RU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                              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та об</a:t>
            </a:r>
            <a:r>
              <a:rPr lang="uk-UA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ій</a:t>
            </a:r>
            <a:r>
              <a:rPr lang="ru-RU" sz="36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мав</a:t>
            </a:r>
            <a:r>
              <a:rPr lang="ru-RU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союзник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</a:t>
            </a:r>
            <a:r>
              <a:rPr lang="ru-RU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в на </a:t>
            </a:r>
            <a:r>
              <a:rPr lang="ru-RU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Ельб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і</a:t>
            </a:r>
            <a:r>
              <a:rPr lang="ru-RU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… </a:t>
            </a:r>
            <a:r>
              <a:rPr lang="ru-RU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                               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35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Маша\Desktop\Z Dnem Pamyat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1"/>
          <a:stretch/>
        </p:blipFill>
        <p:spPr bwMode="auto">
          <a:xfrm>
            <a:off x="1524571" y="128338"/>
            <a:ext cx="10296536" cy="67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35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Маша\Desktop\den_pam_yati_ta_prymyrenn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63" y="593558"/>
            <a:ext cx="10614526" cy="55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42149" y="109855"/>
            <a:ext cx="74756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uk-UA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itchFamily="18" charset="0"/>
              </a:rPr>
              <a:t>1 вересня 1939 року німецькі загарбники перетнули польський кордон, розпочавши криваві сторінки ІІ світової війни.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448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7430"/>
            <a:ext cx="12192000" cy="6945430"/>
          </a:xfrm>
          <a:prstGeom prst="rect">
            <a:avLst/>
          </a:prstGeom>
        </p:spPr>
      </p:pic>
      <p:pic>
        <p:nvPicPr>
          <p:cNvPr id="2" name="Picture 4" descr="image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95" y="0"/>
            <a:ext cx="4191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imag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3" y="3385284"/>
            <a:ext cx="4953000" cy="32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09135365416b66e2890b991e4e5db5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1" r="37424"/>
          <a:stretch>
            <a:fillRect/>
          </a:stretch>
        </p:blipFill>
        <p:spPr bwMode="auto">
          <a:xfrm>
            <a:off x="6649453" y="76200"/>
            <a:ext cx="4114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05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1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6716" y="11811"/>
            <a:ext cx="88873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r>
              <a:rPr lang="uk-UA" sz="3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На </a:t>
            </a:r>
            <a:r>
              <a:rPr lang="uk-UA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захист Батьківщини піднялися всі - і дорослі, і діти. У ці страшні часи діти нарівні з дорослими воювали, працювали на військових заводах, допомагали в шпиталях та лікарнях. </a:t>
            </a:r>
            <a:endParaRPr lang="ru-RU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4" descr="image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4256" r="4762" b="14894"/>
          <a:stretch>
            <a:fillRect/>
          </a:stretch>
        </p:blipFill>
        <p:spPr bwMode="auto">
          <a:xfrm>
            <a:off x="7611979" y="2874133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age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79" y="3483733"/>
            <a:ext cx="4953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1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3178" y="4399094"/>
            <a:ext cx="10218822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r>
              <a:rPr lang="uk-UA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Але </a:t>
            </a:r>
            <a:r>
              <a:rPr lang="uk-UA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найтяжчий тягар ліг на плечі жінок, бо саме жінки проводжали своїх чоловіків, саме вони чекали їх до останнього, саме вони отримували поховальні листи на своїх </a:t>
            </a:r>
            <a:r>
              <a:rPr lang="uk-UA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синів та чоловіків.(</a:t>
            </a:r>
            <a:r>
              <a:rPr lang="uk-UA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Єлизавета Федорівна Степанова </a:t>
            </a:r>
            <a:r>
              <a:rPr lang="uk-UA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–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r>
              <a:rPr lang="uk-UA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</a:t>
            </a:r>
            <a:r>
              <a:rPr lang="uk-UA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9 </a:t>
            </a:r>
            <a:r>
              <a:rPr lang="uk-UA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синів загинуло на війні)</a:t>
            </a:r>
            <a:endParaRPr lang="ru-RU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4" descr="image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5672"/>
            <a:ext cx="883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Маша\Desktop\unnamed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58332" y="858745"/>
            <a:ext cx="4253422" cy="28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6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1" name="Picture 3" descr="C:\Users\Маша\Desktop\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0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7"/>
          <a:stretch/>
        </p:blipFill>
        <p:spPr>
          <a:xfrm>
            <a:off x="835079" y="0"/>
            <a:ext cx="10683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5343" r="2787" b="6467"/>
          <a:stretch/>
        </p:blipFill>
        <p:spPr>
          <a:xfrm>
            <a:off x="1363578" y="401052"/>
            <a:ext cx="10090485" cy="60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279</TotalTime>
  <Words>256</Words>
  <Application>Microsoft Office PowerPoint</Application>
  <PresentationFormat>Произвольный</PresentationFormat>
  <Paragraphs>14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Balas</dc:creator>
  <cp:lastModifiedBy>Лариса</cp:lastModifiedBy>
  <cp:revision>17</cp:revision>
  <dcterms:created xsi:type="dcterms:W3CDTF">2018-05-07T18:47:46Z</dcterms:created>
  <dcterms:modified xsi:type="dcterms:W3CDTF">2021-05-06T17:17:03Z</dcterms:modified>
</cp:coreProperties>
</file>