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sldIdLst>
    <p:sldId id="256" r:id="rId3"/>
    <p:sldId id="272" r:id="rId4"/>
    <p:sldId id="273" r:id="rId5"/>
    <p:sldId id="274" r:id="rId6"/>
    <p:sldId id="275" r:id="rId7"/>
    <p:sldId id="276" r:id="rId8"/>
    <p:sldId id="257" r:id="rId9"/>
    <p:sldId id="268" r:id="rId10"/>
    <p:sldId id="269" r:id="rId11"/>
    <p:sldId id="270" r:id="rId12"/>
    <p:sldId id="271" r:id="rId13"/>
    <p:sldId id="26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1DCCA6-216B-4574-B38E-9C25E84157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03214681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CD9408-E110-4C18-B375-A6207E833E7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30269433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7BB6AF-0901-4E1A-BDB5-DCFCF5185E7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04275400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62E991-C39D-4213-AE8A-20BEE1A850A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269426650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7DB7A2-52F3-4CED-A464-8FC42D72F35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60521562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A4234B-1774-4564-9765-25A0921FE57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21845159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883CA6-666F-4ED5-AA2B-1CBC7DEF80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42415816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3BD5BE-E5CC-4AB8-AEC8-A41F3348699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38885724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3FA37F-06ED-42D4-8E0A-125E25299C1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1409471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8FBE1-0A4D-4C6A-B832-25EB95E689E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17918329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7659E-FF86-4788-8C5D-5C10D93D529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xmlns="" val="74258950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636ACF4-0FDF-4F35-8AC6-2012E06B256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xmlns="" val="1228917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20" y="0"/>
            <a:ext cx="6265792" cy="6265792"/>
          </a:xfrm>
          <a:prstGeom prst="rect">
            <a:avLst/>
          </a:prstGeom>
        </p:spPr>
      </p:pic>
      <p:sp>
        <p:nvSpPr>
          <p:cNvPr id="2" name="Заголовок 1"/>
          <p:cNvSpPr>
            <a:spLocks noGrp="1"/>
          </p:cNvSpPr>
          <p:nvPr>
            <p:ph type="ctrTitle"/>
          </p:nvPr>
        </p:nvSpPr>
        <p:spPr>
          <a:xfrm>
            <a:off x="1000100" y="285728"/>
            <a:ext cx="4392488" cy="1008111"/>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uk-UA" sz="7200" dirty="0" smtClean="0">
                <a:solidFill>
                  <a:srgbClr val="7030A0"/>
                </a:solidFill>
                <a:latin typeface="Monotype Corsiva" pitchFamily="66" charset="0"/>
              </a:rPr>
              <a:t>День Матері</a:t>
            </a:r>
            <a:endParaRPr lang="ru-RU" sz="7200" dirty="0">
              <a:solidFill>
                <a:srgbClr val="7030A0"/>
              </a:solidFill>
              <a:latin typeface="Monotype Corsiva" pitchFamily="66" charset="0"/>
            </a:endParaRPr>
          </a:p>
        </p:txBody>
      </p:sp>
    </p:spTree>
    <p:extLst>
      <p:ext uri="{BB962C8B-B14F-4D97-AF65-F5344CB8AC3E}">
        <p14:creationId xmlns:p14="http://schemas.microsoft.com/office/powerpoint/2010/main" xmlns="" val="24077252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144"/>
            <a:ext cx="9166656" cy="6866144"/>
          </a:xfrm>
          <a:prstGeom prst="rect">
            <a:avLst/>
          </a:prstGeom>
        </p:spPr>
      </p:pic>
      <p:sp>
        <p:nvSpPr>
          <p:cNvPr id="4" name="Прямоугольник 3"/>
          <p:cNvSpPr/>
          <p:nvPr/>
        </p:nvSpPr>
        <p:spPr>
          <a:xfrm>
            <a:off x="1619672" y="260648"/>
            <a:ext cx="5526360" cy="707886"/>
          </a:xfrm>
          <a:prstGeom prst="rect">
            <a:avLst/>
          </a:prstGeom>
        </p:spPr>
        <p:txBody>
          <a:bodyPr wrap="square">
            <a:spAutoFit/>
          </a:bodyPr>
          <a:lstStyle/>
          <a:p>
            <a:r>
              <a:rPr lang="uk-UA" sz="2000" dirty="0">
                <a:solidFill>
                  <a:schemeClr val="bg1"/>
                </a:solidFill>
                <a:latin typeface="Times New Roman"/>
                <a:ea typeface="Times New Roman"/>
              </a:rPr>
              <a:t>Ангел поволі обійшов навколо моделі матері.</a:t>
            </a:r>
            <a:br>
              <a:rPr lang="uk-UA" sz="2000" dirty="0">
                <a:solidFill>
                  <a:schemeClr val="bg1"/>
                </a:solidFill>
                <a:latin typeface="Times New Roman"/>
                <a:ea typeface="Times New Roman"/>
              </a:rPr>
            </a:br>
            <a:endParaRPr lang="ru-RU" sz="2000" dirty="0">
              <a:solidFill>
                <a:schemeClr val="bg1"/>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27456" y="2492896"/>
            <a:ext cx="4579677" cy="4079376"/>
          </a:xfrm>
          <a:prstGeom prst="rect">
            <a:avLst/>
          </a:prstGeom>
        </p:spPr>
      </p:pic>
      <p:sp>
        <p:nvSpPr>
          <p:cNvPr id="9" name="Выноска-облако 8"/>
          <p:cNvSpPr/>
          <p:nvPr/>
        </p:nvSpPr>
        <p:spPr>
          <a:xfrm>
            <a:off x="6660232" y="2459568"/>
            <a:ext cx="2771800" cy="1728192"/>
          </a:xfrm>
          <a:prstGeom prst="cloudCallout">
            <a:avLst>
              <a:gd name="adj1" fmla="val -59414"/>
              <a:gd name="adj2" fmla="val 14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Надто ніжна, — сказав, зітхаючи.</a:t>
            </a:r>
            <a:br>
              <a:rPr lang="uk-UA" dirty="0">
                <a:latin typeface="Times New Roman"/>
                <a:ea typeface="Times New Roman"/>
              </a:rPr>
            </a:br>
            <a:endParaRPr lang="ru-RU" dirty="0"/>
          </a:p>
        </p:txBody>
      </p:sp>
      <p:sp>
        <p:nvSpPr>
          <p:cNvPr id="10" name="Выноска-облако 9"/>
          <p:cNvSpPr/>
          <p:nvPr/>
        </p:nvSpPr>
        <p:spPr>
          <a:xfrm>
            <a:off x="214282" y="928670"/>
            <a:ext cx="4857752" cy="1571636"/>
          </a:xfrm>
          <a:prstGeom prst="cloudCallout">
            <a:avLst>
              <a:gd name="adj1" fmla="val 62702"/>
              <a:gd name="adj2" fmla="val -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Але витривала! — відповів Господь із запалом. — Ти не можеш уявити собі того, що може зробити чи перетерпіти мати.</a:t>
            </a:r>
            <a:br>
              <a:rPr lang="uk-UA" dirty="0">
                <a:latin typeface="Times New Roman"/>
                <a:ea typeface="Times New Roman"/>
              </a:rPr>
            </a:br>
            <a:endParaRPr lang="ru-RU" dirty="0"/>
          </a:p>
        </p:txBody>
      </p:sp>
      <p:sp>
        <p:nvSpPr>
          <p:cNvPr id="11" name="Выноска-облако 10"/>
          <p:cNvSpPr/>
          <p:nvPr/>
        </p:nvSpPr>
        <p:spPr>
          <a:xfrm>
            <a:off x="5429256" y="3714752"/>
            <a:ext cx="2580960" cy="1257464"/>
          </a:xfrm>
          <a:prstGeom prst="cloudCallout">
            <a:avLst>
              <a:gd name="adj1" fmla="val -59264"/>
              <a:gd name="adj2" fmla="val 10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Вміє думати? — спитав ангел.</a:t>
            </a:r>
            <a:endParaRPr lang="ru-RU" dirty="0"/>
          </a:p>
        </p:txBody>
      </p:sp>
      <p:sp>
        <p:nvSpPr>
          <p:cNvPr id="12" name="Выноска-облако 11"/>
          <p:cNvSpPr/>
          <p:nvPr/>
        </p:nvSpPr>
        <p:spPr>
          <a:xfrm>
            <a:off x="857224" y="2428868"/>
            <a:ext cx="3500462" cy="2214578"/>
          </a:xfrm>
          <a:prstGeom prst="cloudCallout">
            <a:avLst>
              <a:gd name="adj1" fmla="val 76984"/>
              <a:gd name="adj2" fmla="val -5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Не тільки думати, а вміє також дуже добре користуватися своїм розумом і пристосовуватися до обставин.</a:t>
            </a:r>
            <a:br>
              <a:rPr lang="uk-UA" dirty="0">
                <a:latin typeface="Times New Roman"/>
                <a:ea typeface="Times New Roman"/>
              </a:rPr>
            </a:br>
            <a:endParaRPr lang="ru-RU" dirty="0"/>
          </a:p>
        </p:txBody>
      </p:sp>
    </p:spTree>
    <p:extLst>
      <p:ext uri="{BB962C8B-B14F-4D97-AF65-F5344CB8AC3E}">
        <p14:creationId xmlns:p14="http://schemas.microsoft.com/office/powerpoint/2010/main" xmlns="" val="6544310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animBg="1"/>
      <p:bldP spid="9"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Прямоугольник 3"/>
          <p:cNvSpPr/>
          <p:nvPr/>
        </p:nvSpPr>
        <p:spPr>
          <a:xfrm>
            <a:off x="179512" y="0"/>
            <a:ext cx="5544616" cy="1200329"/>
          </a:xfrm>
          <a:prstGeom prst="rect">
            <a:avLst/>
          </a:prstGeom>
        </p:spPr>
        <p:txBody>
          <a:bodyPr wrap="square">
            <a:spAutoFit/>
          </a:bodyPr>
          <a:lstStyle/>
          <a:p>
            <a:r>
              <a:rPr lang="uk-UA" sz="2400" dirty="0">
                <a:solidFill>
                  <a:schemeClr val="bg1"/>
                </a:solidFill>
                <a:latin typeface="Times New Roman"/>
                <a:ea typeface="Times New Roman"/>
              </a:rPr>
              <a:t>Тоді ангел схилився над моделлю і доторкнувся пальцем до її обличчя.</a:t>
            </a:r>
            <a:br>
              <a:rPr lang="uk-UA" sz="2400" dirty="0">
                <a:solidFill>
                  <a:schemeClr val="bg1"/>
                </a:solidFill>
                <a:latin typeface="Times New Roman"/>
                <a:ea typeface="Times New Roman"/>
              </a:rPr>
            </a:br>
            <a:endParaRPr lang="ru-RU" sz="2400" dirty="0">
              <a:solidFill>
                <a:schemeClr val="bg1"/>
              </a:solidFill>
            </a:endParaRPr>
          </a:p>
        </p:txBody>
      </p:sp>
      <p:sp>
        <p:nvSpPr>
          <p:cNvPr id="6" name="Выноска-облако 5"/>
          <p:cNvSpPr/>
          <p:nvPr/>
        </p:nvSpPr>
        <p:spPr>
          <a:xfrm>
            <a:off x="971600" y="980728"/>
            <a:ext cx="3456384" cy="1152128"/>
          </a:xfrm>
          <a:prstGeom prst="cloudCallout">
            <a:avLst>
              <a:gd name="adj1" fmla="val 66877"/>
              <a:gd name="adj2" fmla="val 8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Тут щось стікає, — сказав здивовано.</a:t>
            </a:r>
            <a:br>
              <a:rPr lang="uk-UA" dirty="0">
                <a:latin typeface="Times New Roman"/>
                <a:ea typeface="Times New Roman"/>
              </a:rPr>
            </a:br>
            <a:endParaRPr lang="ru-RU" dirty="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xmlns="" val="0"/>
              </a:ext>
            </a:extLst>
          </a:blip>
          <a:srcRect l="44162" b="57758"/>
          <a:stretch/>
        </p:blipFill>
        <p:spPr>
          <a:xfrm>
            <a:off x="3456500" y="3645024"/>
            <a:ext cx="5670097" cy="3212976"/>
          </a:xfrm>
          <a:prstGeom prst="rect">
            <a:avLst/>
          </a:prstGeom>
        </p:spPr>
      </p:pic>
      <p:sp>
        <p:nvSpPr>
          <p:cNvPr id="8" name="Выноска-облако 7"/>
          <p:cNvSpPr/>
          <p:nvPr/>
        </p:nvSpPr>
        <p:spPr>
          <a:xfrm>
            <a:off x="5850265" y="2564904"/>
            <a:ext cx="3384376" cy="1332728"/>
          </a:xfrm>
          <a:prstGeom prst="cloudCallout">
            <a:avLst>
              <a:gd name="adj1" fmla="val -21749"/>
              <a:gd name="adj2" fmla="val 115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Так, це — сльоза, — відповів зі смутком Бог.</a:t>
            </a:r>
            <a:endParaRPr lang="ru-RU" dirty="0"/>
          </a:p>
        </p:txBody>
      </p:sp>
      <p:sp>
        <p:nvSpPr>
          <p:cNvPr id="9" name="Выноска-облако 8"/>
          <p:cNvSpPr/>
          <p:nvPr/>
        </p:nvSpPr>
        <p:spPr>
          <a:xfrm>
            <a:off x="971600" y="908720"/>
            <a:ext cx="2880320" cy="1296144"/>
          </a:xfrm>
          <a:prstGeom prst="cloudCallout">
            <a:avLst>
              <a:gd name="adj1" fmla="val 79249"/>
              <a:gd name="adj2" fmla="val 8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А для чого вона? — спитав ангел.</a:t>
            </a:r>
            <a:endParaRPr lang="ru-RU" dirty="0"/>
          </a:p>
        </p:txBody>
      </p:sp>
      <p:sp>
        <p:nvSpPr>
          <p:cNvPr id="10" name="Выноска-облако 9"/>
          <p:cNvSpPr/>
          <p:nvPr/>
        </p:nvSpPr>
        <p:spPr>
          <a:xfrm>
            <a:off x="6012160" y="2243481"/>
            <a:ext cx="3456384" cy="1709900"/>
          </a:xfrm>
          <a:prstGeom prst="cloudCallout">
            <a:avLst>
              <a:gd name="adj1" fmla="val -28007"/>
              <a:gd name="adj2" fmla="val 96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Щоб висловити радість, смуток, розчарування, біль.</a:t>
            </a:r>
            <a:br>
              <a:rPr lang="uk-UA" dirty="0">
                <a:latin typeface="Times New Roman"/>
                <a:ea typeface="Times New Roman"/>
              </a:rPr>
            </a:br>
            <a:endParaRPr lang="ru-RU" dirty="0"/>
          </a:p>
        </p:txBody>
      </p:sp>
      <p:sp>
        <p:nvSpPr>
          <p:cNvPr id="11" name="Выноска-облако 10"/>
          <p:cNvSpPr/>
          <p:nvPr/>
        </p:nvSpPr>
        <p:spPr>
          <a:xfrm>
            <a:off x="827584" y="764704"/>
            <a:ext cx="3456384" cy="1584176"/>
          </a:xfrm>
          <a:prstGeom prst="cloudCallout">
            <a:avLst>
              <a:gd name="adj1" fmla="val 68846"/>
              <a:gd name="adj2" fmla="val 4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Господи, Ти — справді геній! — вигукнув захоплено ангел.</a:t>
            </a:r>
            <a:br>
              <a:rPr lang="uk-UA" dirty="0">
                <a:latin typeface="Times New Roman"/>
                <a:ea typeface="Times New Roman"/>
              </a:rPr>
            </a:br>
            <a:endParaRPr lang="ru-RU" dirty="0"/>
          </a:p>
        </p:txBody>
      </p:sp>
      <p:sp>
        <p:nvSpPr>
          <p:cNvPr id="12" name="Прямоугольник 11"/>
          <p:cNvSpPr/>
          <p:nvPr/>
        </p:nvSpPr>
        <p:spPr>
          <a:xfrm>
            <a:off x="269776" y="4350839"/>
            <a:ext cx="4572000" cy="923330"/>
          </a:xfrm>
          <a:prstGeom prst="rect">
            <a:avLst/>
          </a:prstGeom>
        </p:spPr>
        <p:txBody>
          <a:bodyPr>
            <a:spAutoFit/>
          </a:bodyPr>
          <a:lstStyle/>
          <a:p>
            <a:r>
              <a:rPr lang="uk-UA" dirty="0">
                <a:solidFill>
                  <a:schemeClr val="bg1"/>
                </a:solidFill>
                <a:latin typeface="Times New Roman"/>
                <a:ea typeface="Times New Roman"/>
              </a:rPr>
              <a:t>Тихим меланхолійним голосом Бог прошепотів:</a:t>
            </a:r>
            <a:br>
              <a:rPr lang="uk-UA" dirty="0">
                <a:solidFill>
                  <a:schemeClr val="bg1"/>
                </a:solidFill>
                <a:latin typeface="Times New Roman"/>
                <a:ea typeface="Times New Roman"/>
              </a:rPr>
            </a:br>
            <a:endParaRPr lang="ru-RU" dirty="0">
              <a:solidFill>
                <a:schemeClr val="bg1"/>
              </a:solidFill>
            </a:endParaRPr>
          </a:p>
        </p:txBody>
      </p:sp>
      <p:sp>
        <p:nvSpPr>
          <p:cNvPr id="13" name="Выноска-облако 12"/>
          <p:cNvSpPr/>
          <p:nvPr/>
        </p:nvSpPr>
        <p:spPr>
          <a:xfrm>
            <a:off x="6012160" y="2351080"/>
            <a:ext cx="3456384" cy="1188712"/>
          </a:xfrm>
          <a:prstGeom prst="cloudCallout">
            <a:avLst>
              <a:gd name="adj1" fmla="val -28456"/>
              <a:gd name="adj2" fmla="val 155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uk-UA" dirty="0">
                <a:latin typeface="Times New Roman"/>
                <a:ea typeface="Times New Roman"/>
                <a:cs typeface="Times New Roman"/>
              </a:rPr>
              <a:t>— Правду кажучи, це не я створив… ту… сльозу.</a:t>
            </a:r>
            <a:endParaRPr lang="ru-RU" sz="1400" dirty="0">
              <a:ea typeface="Times New Roman"/>
              <a:cs typeface="Times New Roman"/>
            </a:endParaRPr>
          </a:p>
        </p:txBody>
      </p:sp>
      <p:pic>
        <p:nvPicPr>
          <p:cNvPr id="14" name="Рисунок 13"/>
          <p:cNvPicPr>
            <a:picLocks noChangeAspect="1"/>
          </p:cNvPicPr>
          <p:nvPr/>
        </p:nvPicPr>
        <p:blipFill rotWithShape="1">
          <a:blip r:embed="rId4">
            <a:extLst>
              <a:ext uri="{28A0092B-C50C-407E-A947-70E740481C1C}">
                <a14:useLocalDpi xmlns:a14="http://schemas.microsoft.com/office/drawing/2010/main" xmlns="" val="0"/>
              </a:ext>
            </a:extLst>
          </a:blip>
          <a:srcRect l="38188" t="61513" r="43644" b="13039"/>
          <a:stretch/>
        </p:blipFill>
        <p:spPr>
          <a:xfrm>
            <a:off x="2112760" y="3301029"/>
            <a:ext cx="443015" cy="477525"/>
          </a:xfrm>
          <a:prstGeom prst="rect">
            <a:avLst/>
          </a:prstGeom>
          <a:ln>
            <a:noFill/>
          </a:ln>
          <a:effectLst>
            <a:softEdge rad="112500"/>
          </a:effectLst>
        </p:spPr>
      </p:pic>
    </p:spTree>
    <p:extLst>
      <p:ext uri="{BB962C8B-B14F-4D97-AF65-F5344CB8AC3E}">
        <p14:creationId xmlns:p14="http://schemas.microsoft.com/office/powerpoint/2010/main" xmlns="" val="4206878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980729"/>
            <a:ext cx="7056784" cy="2376264"/>
          </a:xfrm>
        </p:spPr>
        <p:txBody>
          <a:bodyPr/>
          <a:lstStyle/>
          <a:p>
            <a:pPr marL="0" indent="0" algn="ctr">
              <a:buNone/>
            </a:pPr>
            <a:r>
              <a:rPr lang="uk-UA" sz="7200" b="1" dirty="0" smtClean="0">
                <a:solidFill>
                  <a:srgbClr val="00B050"/>
                </a:solidFill>
                <a:latin typeface="Monotype Corsiva" pitchFamily="66" charset="0"/>
                <a:cs typeface="Times New Roman" pitchFamily="18" charset="0"/>
              </a:rPr>
              <a:t>Дякую за увагу!</a:t>
            </a:r>
            <a:endParaRPr lang="ru-RU" sz="7200" b="1" dirty="0">
              <a:solidFill>
                <a:srgbClr val="00B050"/>
              </a:solidFill>
              <a:latin typeface="Monotype Corsiva" pitchFamily="66"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3688" y="2276872"/>
            <a:ext cx="5558019" cy="4028003"/>
          </a:xfrm>
          <a:prstGeom prst="rect">
            <a:avLst/>
          </a:prstGeom>
        </p:spPr>
      </p:pic>
    </p:spTree>
    <p:extLst>
      <p:ext uri="{BB962C8B-B14F-4D97-AF65-F5344CB8AC3E}">
        <p14:creationId xmlns:p14="http://schemas.microsoft.com/office/powerpoint/2010/main" xmlns="" val="256880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136904" cy="3212976"/>
          </a:xfrm>
        </p:spPr>
        <p:txBody>
          <a:bodyPr>
            <a:normAutofit fontScale="85000" lnSpcReduction="10000"/>
          </a:bodyPr>
          <a:lstStyle/>
          <a:p>
            <a:r>
              <a:rPr lang="ru-RU" b="1" dirty="0">
                <a:solidFill>
                  <a:schemeClr val="accent5">
                    <a:lumMod val="50000"/>
                  </a:schemeClr>
                </a:solidFill>
                <a:latin typeface="Monotype Corsiva" pitchFamily="66" charset="0"/>
              </a:rPr>
              <a:t>День </a:t>
            </a:r>
            <a:r>
              <a:rPr lang="ru-RU" b="1" dirty="0" err="1">
                <a:solidFill>
                  <a:schemeClr val="accent5">
                    <a:lumMod val="50000"/>
                  </a:schemeClr>
                </a:solidFill>
                <a:latin typeface="Monotype Corsiva" pitchFamily="66" charset="0"/>
              </a:rPr>
              <a:t>матері</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Україна</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традиційно</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відзначає</a:t>
            </a:r>
            <a:r>
              <a:rPr lang="ru-RU" b="1" dirty="0">
                <a:solidFill>
                  <a:schemeClr val="accent5">
                    <a:lumMod val="50000"/>
                  </a:schemeClr>
                </a:solidFill>
                <a:latin typeface="Monotype Corsiva" pitchFamily="66" charset="0"/>
              </a:rPr>
              <a:t> у другу </a:t>
            </a:r>
            <a:r>
              <a:rPr lang="ru-RU" b="1" dirty="0" err="1">
                <a:solidFill>
                  <a:schemeClr val="accent5">
                    <a:lumMod val="50000"/>
                  </a:schemeClr>
                </a:solidFill>
                <a:latin typeface="Monotype Corsiva" pitchFamily="66" charset="0"/>
              </a:rPr>
              <a:t>неділю</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травня</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Відбувається</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це</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згідно</a:t>
            </a:r>
            <a:r>
              <a:rPr lang="ru-RU" b="1" dirty="0">
                <a:solidFill>
                  <a:schemeClr val="accent5">
                    <a:lumMod val="50000"/>
                  </a:schemeClr>
                </a:solidFill>
                <a:latin typeface="Monotype Corsiva" pitchFamily="66" charset="0"/>
              </a:rPr>
              <a:t> з Указом президента </a:t>
            </a:r>
            <a:r>
              <a:rPr lang="ru-RU" b="1" dirty="0" err="1">
                <a:solidFill>
                  <a:schemeClr val="accent5">
                    <a:lumMod val="50000"/>
                  </a:schemeClr>
                </a:solidFill>
                <a:latin typeface="Monotype Corsiva" pitchFamily="66" charset="0"/>
              </a:rPr>
              <a:t>України</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від</a:t>
            </a:r>
            <a:r>
              <a:rPr lang="ru-RU" b="1" dirty="0">
                <a:solidFill>
                  <a:schemeClr val="accent5">
                    <a:lumMod val="50000"/>
                  </a:schemeClr>
                </a:solidFill>
                <a:latin typeface="Monotype Corsiva" pitchFamily="66" charset="0"/>
              </a:rPr>
              <a:t> 10 </a:t>
            </a:r>
            <a:r>
              <a:rPr lang="ru-RU" b="1" dirty="0" err="1">
                <a:solidFill>
                  <a:schemeClr val="accent5">
                    <a:lumMod val="50000"/>
                  </a:schemeClr>
                </a:solidFill>
                <a:latin typeface="Monotype Corsiva" pitchFamily="66" charset="0"/>
              </a:rPr>
              <a:t>травня</a:t>
            </a:r>
            <a:r>
              <a:rPr lang="ru-RU" b="1" dirty="0">
                <a:solidFill>
                  <a:schemeClr val="accent5">
                    <a:lumMod val="50000"/>
                  </a:schemeClr>
                </a:solidFill>
                <a:latin typeface="Monotype Corsiva" pitchFamily="66" charset="0"/>
              </a:rPr>
              <a:t> 1999 року №489/99. День </a:t>
            </a:r>
            <a:r>
              <a:rPr lang="ru-RU" b="1" dirty="0" err="1">
                <a:solidFill>
                  <a:schemeClr val="accent5">
                    <a:lumMod val="50000"/>
                  </a:schemeClr>
                </a:solidFill>
                <a:latin typeface="Monotype Corsiva" pitchFamily="66" charset="0"/>
              </a:rPr>
              <a:t>матері</a:t>
            </a:r>
            <a:r>
              <a:rPr lang="ru-RU" b="1" dirty="0">
                <a:solidFill>
                  <a:schemeClr val="accent5">
                    <a:lumMod val="50000"/>
                  </a:schemeClr>
                </a:solidFill>
                <a:latin typeface="Monotype Corsiva" pitchFamily="66" charset="0"/>
              </a:rPr>
              <a:t> в </a:t>
            </a:r>
            <a:r>
              <a:rPr lang="ru-RU" b="1" dirty="0" err="1">
                <a:solidFill>
                  <a:schemeClr val="accent5">
                    <a:lumMod val="50000"/>
                  </a:schemeClr>
                </a:solidFill>
                <a:latin typeface="Monotype Corsiva" pitchFamily="66" charset="0"/>
              </a:rPr>
              <a:t>Україні</a:t>
            </a:r>
            <a:r>
              <a:rPr lang="ru-RU" b="1" dirty="0">
                <a:solidFill>
                  <a:schemeClr val="accent5">
                    <a:lumMod val="50000"/>
                  </a:schemeClr>
                </a:solidFill>
                <a:latin typeface="Monotype Corsiva" pitchFamily="66" charset="0"/>
              </a:rPr>
              <a:t> у </a:t>
            </a:r>
            <a:r>
              <a:rPr lang="ru-RU" b="1" dirty="0" smtClean="0">
                <a:solidFill>
                  <a:schemeClr val="accent5">
                    <a:lumMod val="50000"/>
                  </a:schemeClr>
                </a:solidFill>
                <a:latin typeface="Monotype Corsiva" pitchFamily="66" charset="0"/>
              </a:rPr>
              <a:t>2021 </a:t>
            </a:r>
            <a:r>
              <a:rPr lang="ru-RU" b="1" dirty="0" err="1">
                <a:solidFill>
                  <a:schemeClr val="accent5">
                    <a:lumMod val="50000"/>
                  </a:schemeClr>
                </a:solidFill>
                <a:latin typeface="Monotype Corsiva" pitchFamily="66" charset="0"/>
              </a:rPr>
              <a:t>році</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припадає</a:t>
            </a:r>
            <a:r>
              <a:rPr lang="ru-RU" b="1" dirty="0">
                <a:solidFill>
                  <a:schemeClr val="accent5">
                    <a:lumMod val="50000"/>
                  </a:schemeClr>
                </a:solidFill>
                <a:latin typeface="Monotype Corsiva" pitchFamily="66" charset="0"/>
              </a:rPr>
              <a:t> на </a:t>
            </a:r>
            <a:r>
              <a:rPr lang="ru-RU" b="1" dirty="0" err="1">
                <a:solidFill>
                  <a:schemeClr val="accent5">
                    <a:lumMod val="50000"/>
                  </a:schemeClr>
                </a:solidFill>
                <a:latin typeface="Monotype Corsiva" pitchFamily="66" charset="0"/>
              </a:rPr>
              <a:t>неділю</a:t>
            </a:r>
            <a:r>
              <a:rPr lang="ru-RU" b="1" dirty="0">
                <a:solidFill>
                  <a:schemeClr val="accent5">
                    <a:lumMod val="50000"/>
                  </a:schemeClr>
                </a:solidFill>
                <a:latin typeface="Monotype Corsiva" pitchFamily="66" charset="0"/>
              </a:rPr>
              <a:t>, </a:t>
            </a:r>
            <a:r>
              <a:rPr lang="ru-RU" b="1" dirty="0" smtClean="0">
                <a:solidFill>
                  <a:schemeClr val="accent5">
                    <a:lumMod val="50000"/>
                  </a:schemeClr>
                </a:solidFill>
                <a:latin typeface="Monotype Corsiva" pitchFamily="66" charset="0"/>
              </a:rPr>
              <a:t>9</a:t>
            </a:r>
            <a:r>
              <a:rPr lang="ru-RU" b="1" dirty="0" smtClean="0">
                <a:solidFill>
                  <a:schemeClr val="accent5">
                    <a:lumMod val="50000"/>
                  </a:schemeClr>
                </a:solidFill>
                <a:latin typeface="Monotype Corsiva" pitchFamily="66" charset="0"/>
              </a:rPr>
              <a:t>травня</a:t>
            </a:r>
            <a:r>
              <a:rPr lang="ru-RU" b="1" dirty="0">
                <a:solidFill>
                  <a:schemeClr val="accent5">
                    <a:lumMod val="50000"/>
                  </a:schemeClr>
                </a:solidFill>
                <a:latin typeface="Monotype Corsiva" pitchFamily="66" charset="0"/>
              </a:rPr>
              <a:t>. День </a:t>
            </a:r>
            <a:r>
              <a:rPr lang="ru-RU" b="1" dirty="0" err="1">
                <a:solidFill>
                  <a:schemeClr val="accent5">
                    <a:lumMod val="50000"/>
                  </a:schemeClr>
                </a:solidFill>
                <a:latin typeface="Monotype Corsiva" pitchFamily="66" charset="0"/>
              </a:rPr>
              <a:t>матері</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має</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міжнародний</a:t>
            </a:r>
            <a:r>
              <a:rPr lang="ru-RU" b="1" dirty="0">
                <a:solidFill>
                  <a:schemeClr val="accent5">
                    <a:lumMod val="50000"/>
                  </a:schemeClr>
                </a:solidFill>
                <a:latin typeface="Monotype Corsiva" pitchFamily="66" charset="0"/>
              </a:rPr>
              <a:t> статус і </a:t>
            </a:r>
            <a:r>
              <a:rPr lang="ru-RU" b="1" dirty="0" err="1">
                <a:solidFill>
                  <a:schemeClr val="accent5">
                    <a:lumMod val="50000"/>
                  </a:schemeClr>
                </a:solidFill>
                <a:latin typeface="Monotype Corsiva" pitchFamily="66" charset="0"/>
              </a:rPr>
              <a:t>святкується</a:t>
            </a:r>
            <a:r>
              <a:rPr lang="ru-RU" b="1" dirty="0">
                <a:solidFill>
                  <a:schemeClr val="accent5">
                    <a:lumMod val="50000"/>
                  </a:schemeClr>
                </a:solidFill>
                <a:latin typeface="Monotype Corsiva" pitchFamily="66" charset="0"/>
              </a:rPr>
              <a:t> в десятках </a:t>
            </a:r>
            <a:r>
              <a:rPr lang="ru-RU" b="1" dirty="0" err="1">
                <a:solidFill>
                  <a:schemeClr val="accent5">
                    <a:lumMod val="50000"/>
                  </a:schemeClr>
                </a:solidFill>
                <a:latin typeface="Monotype Corsiva" pitchFamily="66" charset="0"/>
              </a:rPr>
              <a:t>країн</a:t>
            </a:r>
            <a:r>
              <a:rPr lang="ru-RU" b="1" dirty="0">
                <a:solidFill>
                  <a:schemeClr val="accent5">
                    <a:lumMod val="50000"/>
                  </a:schemeClr>
                </a:solidFill>
                <a:latin typeface="Monotype Corsiva" pitchFamily="66" charset="0"/>
              </a:rPr>
              <a:t> </a:t>
            </a:r>
            <a:r>
              <a:rPr lang="ru-RU" b="1" dirty="0" err="1">
                <a:solidFill>
                  <a:schemeClr val="accent5">
                    <a:lumMod val="50000"/>
                  </a:schemeClr>
                </a:solidFill>
                <a:latin typeface="Monotype Corsiva" pitchFamily="66" charset="0"/>
              </a:rPr>
              <a:t>світу</a:t>
            </a:r>
            <a:r>
              <a:rPr lang="ru-RU" b="1" dirty="0">
                <a:solidFill>
                  <a:schemeClr val="accent5">
                    <a:lumMod val="50000"/>
                  </a:schemeClr>
                </a:solidFill>
                <a:latin typeface="Monotype Corsiva" pitchFamily="66" charset="0"/>
              </a:rPr>
              <a:t>.</a:t>
            </a:r>
            <a:br>
              <a:rPr lang="ru-RU" b="1" dirty="0">
                <a:solidFill>
                  <a:schemeClr val="accent5">
                    <a:lumMod val="50000"/>
                  </a:schemeClr>
                </a:solidFill>
                <a:latin typeface="Monotype Corsiva" pitchFamily="66" charset="0"/>
              </a:rPr>
            </a:br>
            <a:r>
              <a:rPr lang="ru-RU" dirty="0"/>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712" y="2348880"/>
            <a:ext cx="5476091" cy="3645024"/>
          </a:xfrm>
          <a:prstGeom prst="rect">
            <a:avLst/>
          </a:prstGeom>
          <a:ln>
            <a:noFill/>
          </a:ln>
          <a:effectLst>
            <a:softEdge rad="112500"/>
          </a:effectLst>
        </p:spPr>
      </p:pic>
    </p:spTree>
    <p:extLst>
      <p:ext uri="{BB962C8B-B14F-4D97-AF65-F5344CB8AC3E}">
        <p14:creationId xmlns:p14="http://schemas.microsoft.com/office/powerpoint/2010/main" xmlns="" val="40428412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uk-UA" sz="4800" b="1" dirty="0" smtClean="0">
                <a:solidFill>
                  <a:schemeClr val="accent3">
                    <a:lumMod val="50000"/>
                  </a:schemeClr>
                </a:solidFill>
                <a:latin typeface="Monotype Corsiva" pitchFamily="66" charset="0"/>
              </a:rPr>
              <a:t>Історія свята:</a:t>
            </a:r>
            <a:endParaRPr lang="ru-RU" sz="4800" b="1" dirty="0">
              <a:solidFill>
                <a:schemeClr val="accent3">
                  <a:lumMod val="50000"/>
                </a:schemeClr>
              </a:solidFill>
              <a:latin typeface="Monotype Corsiva" pitchFamily="66" charset="0"/>
            </a:endParaRPr>
          </a:p>
        </p:txBody>
      </p:sp>
      <p:sp>
        <p:nvSpPr>
          <p:cNvPr id="3" name="Объект 2"/>
          <p:cNvSpPr>
            <a:spLocks noGrp="1"/>
          </p:cNvSpPr>
          <p:nvPr>
            <p:ph idx="1"/>
          </p:nvPr>
        </p:nvSpPr>
        <p:spPr>
          <a:xfrm>
            <a:off x="4283968" y="1412776"/>
            <a:ext cx="4618856" cy="5092962"/>
          </a:xfrm>
        </p:spPr>
        <p:txBody>
          <a:bodyPr>
            <a:normAutofit fontScale="92500" lnSpcReduction="20000"/>
          </a:bodyPr>
          <a:lstStyle/>
          <a:p>
            <a:r>
              <a:rPr lang="ru-RU" i="1" dirty="0">
                <a:solidFill>
                  <a:schemeClr val="accent5">
                    <a:lumMod val="50000"/>
                  </a:schemeClr>
                </a:solidFill>
                <a:latin typeface="Monotype Corsiva" pitchFamily="66" charset="0"/>
              </a:rPr>
              <a:t>День </a:t>
            </a:r>
            <a:r>
              <a:rPr lang="ru-RU" i="1" dirty="0" err="1">
                <a:solidFill>
                  <a:schemeClr val="accent5">
                    <a:lumMod val="50000"/>
                  </a:schemeClr>
                </a:solidFill>
                <a:latin typeface="Monotype Corsiva" pitchFamily="66" charset="0"/>
              </a:rPr>
              <a:t>матері</a:t>
            </a:r>
            <a:r>
              <a:rPr lang="ru-RU" i="1" dirty="0">
                <a:solidFill>
                  <a:schemeClr val="accent5">
                    <a:lumMod val="50000"/>
                  </a:schemeClr>
                </a:solidFill>
                <a:latin typeface="Monotype Corsiva" pitchFamily="66" charset="0"/>
              </a:rPr>
              <a:t> почали </a:t>
            </a:r>
            <a:r>
              <a:rPr lang="ru-RU" i="1" dirty="0" err="1">
                <a:solidFill>
                  <a:schemeClr val="accent5">
                    <a:lumMod val="50000"/>
                  </a:schemeClr>
                </a:solidFill>
                <a:latin typeface="Monotype Corsiva" pitchFamily="66" charset="0"/>
              </a:rPr>
              <a:t>святкувати</a:t>
            </a:r>
            <a:r>
              <a:rPr lang="ru-RU" i="1" dirty="0">
                <a:solidFill>
                  <a:schemeClr val="accent5">
                    <a:lumMod val="50000"/>
                  </a:schemeClr>
                </a:solidFill>
                <a:latin typeface="Monotype Corsiva" pitchFamily="66" charset="0"/>
              </a:rPr>
              <a:t> в США. Перший раз </a:t>
            </a:r>
            <a:r>
              <a:rPr lang="ru-RU" i="1" dirty="0" err="1">
                <a:solidFill>
                  <a:schemeClr val="accent5">
                    <a:lumMod val="50000"/>
                  </a:schemeClr>
                </a:solidFill>
                <a:latin typeface="Monotype Corsiva" pitchFamily="66" charset="0"/>
              </a:rPr>
              <a:t>американці</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відзначили</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його</a:t>
            </a:r>
            <a:r>
              <a:rPr lang="ru-RU" i="1" dirty="0">
                <a:solidFill>
                  <a:schemeClr val="accent5">
                    <a:lumMod val="50000"/>
                  </a:schemeClr>
                </a:solidFill>
                <a:latin typeface="Monotype Corsiva" pitchFamily="66" charset="0"/>
              </a:rPr>
              <a:t> в 1907 </a:t>
            </a:r>
            <a:r>
              <a:rPr lang="ru-RU" i="1" dirty="0" err="1">
                <a:solidFill>
                  <a:schemeClr val="accent5">
                    <a:lumMod val="50000"/>
                  </a:schemeClr>
                </a:solidFill>
                <a:latin typeface="Monotype Corsiva" pitchFamily="66" charset="0"/>
              </a:rPr>
              <a:t>році</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Ініціатором</a:t>
            </a:r>
            <a:r>
              <a:rPr lang="ru-RU" i="1" dirty="0">
                <a:solidFill>
                  <a:schemeClr val="accent5">
                    <a:lumMod val="50000"/>
                  </a:schemeClr>
                </a:solidFill>
                <a:latin typeface="Monotype Corsiva" pitchFamily="66" charset="0"/>
              </a:rPr>
              <a:t> стала Анна </a:t>
            </a:r>
            <a:r>
              <a:rPr lang="ru-RU" i="1" dirty="0" err="1">
                <a:solidFill>
                  <a:schemeClr val="accent5">
                    <a:lumMod val="50000"/>
                  </a:schemeClr>
                </a:solidFill>
                <a:latin typeface="Monotype Corsiva" pitchFamily="66" charset="0"/>
              </a:rPr>
              <a:t>Джарвіс</a:t>
            </a:r>
            <a:r>
              <a:rPr lang="ru-RU" i="1" dirty="0">
                <a:solidFill>
                  <a:schemeClr val="accent5">
                    <a:lumMod val="50000"/>
                  </a:schemeClr>
                </a:solidFill>
                <a:latin typeface="Monotype Corsiva" pitchFamily="66" charset="0"/>
              </a:rPr>
              <a:t>. Вона </a:t>
            </a:r>
            <a:r>
              <a:rPr lang="ru-RU" i="1" dirty="0" err="1">
                <a:solidFill>
                  <a:schemeClr val="accent5">
                    <a:lumMod val="50000"/>
                  </a:schemeClr>
                </a:solidFill>
                <a:latin typeface="Monotype Corsiva" pitchFamily="66" charset="0"/>
              </a:rPr>
              <a:t>заснувала</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це</a:t>
            </a:r>
            <a:r>
              <a:rPr lang="ru-RU" i="1" dirty="0">
                <a:solidFill>
                  <a:schemeClr val="accent5">
                    <a:lumMod val="50000"/>
                  </a:schemeClr>
                </a:solidFill>
                <a:latin typeface="Monotype Corsiva" pitchFamily="66" charset="0"/>
              </a:rPr>
              <a:t> свято на честь </a:t>
            </a:r>
            <a:r>
              <a:rPr lang="ru-RU" i="1" dirty="0" err="1">
                <a:solidFill>
                  <a:schemeClr val="accent5">
                    <a:lumMod val="50000"/>
                  </a:schemeClr>
                </a:solidFill>
                <a:latin typeface="Monotype Corsiva" pitchFamily="66" charset="0"/>
              </a:rPr>
              <a:t>своєї</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мами</a:t>
            </a:r>
            <a:r>
              <a:rPr lang="ru-RU" i="1" dirty="0">
                <a:solidFill>
                  <a:schemeClr val="accent5">
                    <a:lumMod val="50000"/>
                  </a:schemeClr>
                </a:solidFill>
                <a:latin typeface="Monotype Corsiva" pitchFamily="66" charset="0"/>
              </a:rPr>
              <a:t> – </a:t>
            </a:r>
            <a:r>
              <a:rPr lang="ru-RU" i="1" dirty="0" err="1">
                <a:solidFill>
                  <a:schemeClr val="accent5">
                    <a:lumMod val="50000"/>
                  </a:schemeClr>
                </a:solidFill>
                <a:latin typeface="Monotype Corsiva" pitchFamily="66" charset="0"/>
              </a:rPr>
              <a:t>громадянської</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активістки</a:t>
            </a:r>
            <a:r>
              <a:rPr lang="ru-RU" i="1" dirty="0">
                <a:solidFill>
                  <a:schemeClr val="accent5">
                    <a:lumMod val="50000"/>
                  </a:schemeClr>
                </a:solidFill>
                <a:latin typeface="Monotype Corsiva" pitchFamily="66" charset="0"/>
              </a:rPr>
              <a:t>, яка </a:t>
            </a:r>
            <a:r>
              <a:rPr lang="ru-RU" i="1" dirty="0" err="1">
                <a:solidFill>
                  <a:schemeClr val="accent5">
                    <a:lumMod val="50000"/>
                  </a:schemeClr>
                </a:solidFill>
                <a:latin typeface="Monotype Corsiva" pitchFamily="66" charset="0"/>
              </a:rPr>
              <a:t>прославилася</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під</a:t>
            </a:r>
            <a:r>
              <a:rPr lang="ru-RU" i="1" dirty="0">
                <a:solidFill>
                  <a:schemeClr val="accent5">
                    <a:lumMod val="50000"/>
                  </a:schemeClr>
                </a:solidFill>
                <a:latin typeface="Monotype Corsiva" pitchFamily="66" charset="0"/>
              </a:rPr>
              <a:t> час </a:t>
            </a:r>
            <a:r>
              <a:rPr lang="ru-RU" i="1" dirty="0" err="1">
                <a:solidFill>
                  <a:schemeClr val="accent5">
                    <a:lumMod val="50000"/>
                  </a:schemeClr>
                </a:solidFill>
                <a:latin typeface="Monotype Corsiva" pitchFamily="66" charset="0"/>
              </a:rPr>
              <a:t>Громадянської</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війни</a:t>
            </a:r>
            <a:r>
              <a:rPr lang="ru-RU" i="1" dirty="0">
                <a:solidFill>
                  <a:schemeClr val="accent5">
                    <a:lumMod val="50000"/>
                  </a:schemeClr>
                </a:solidFill>
                <a:latin typeface="Monotype Corsiva" pitchFamily="66" charset="0"/>
              </a:rPr>
              <a:t> в США.</a:t>
            </a:r>
            <a:br>
              <a:rPr lang="ru-RU" i="1" dirty="0">
                <a:solidFill>
                  <a:schemeClr val="accent5">
                    <a:lumMod val="50000"/>
                  </a:schemeClr>
                </a:solidFill>
                <a:latin typeface="Monotype Corsiva" pitchFamily="66" charset="0"/>
              </a:rPr>
            </a:b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980728"/>
            <a:ext cx="4248472" cy="5236978"/>
          </a:xfrm>
          <a:prstGeom prst="rect">
            <a:avLst/>
          </a:prstGeom>
          <a:ln>
            <a:noFill/>
          </a:ln>
          <a:effectLst>
            <a:softEdge rad="112500"/>
          </a:effectLst>
        </p:spPr>
      </p:pic>
    </p:spTree>
    <p:extLst>
      <p:ext uri="{BB962C8B-B14F-4D97-AF65-F5344CB8AC3E}">
        <p14:creationId xmlns:p14="http://schemas.microsoft.com/office/powerpoint/2010/main" xmlns="" val="26718467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9"/>
            <a:ext cx="8208912" cy="3672408"/>
          </a:xfrm>
        </p:spPr>
        <p:txBody>
          <a:bodyPr>
            <a:normAutofit fontScale="85000" lnSpcReduction="10000"/>
          </a:bodyPr>
          <a:lstStyle/>
          <a:p>
            <a:r>
              <a:rPr lang="ru-RU" i="1" dirty="0">
                <a:solidFill>
                  <a:schemeClr val="accent5">
                    <a:lumMod val="50000"/>
                  </a:schemeClr>
                </a:solidFill>
                <a:latin typeface="Monotype Corsiva" pitchFamily="66" charset="0"/>
              </a:rPr>
              <a:t>В наш час </a:t>
            </a:r>
            <a:r>
              <a:rPr lang="ru-RU" i="1" dirty="0" err="1">
                <a:solidFill>
                  <a:schemeClr val="accent5">
                    <a:lumMod val="50000"/>
                  </a:schemeClr>
                </a:solidFill>
                <a:latin typeface="Monotype Corsiva" pitchFamily="66" charset="0"/>
              </a:rPr>
              <a:t>материнське</a:t>
            </a:r>
            <a:r>
              <a:rPr lang="ru-RU" i="1" dirty="0">
                <a:solidFill>
                  <a:schemeClr val="accent5">
                    <a:lumMod val="50000"/>
                  </a:schemeClr>
                </a:solidFill>
                <a:latin typeface="Monotype Corsiva" pitchFamily="66" charset="0"/>
              </a:rPr>
              <a:t> свято </a:t>
            </a:r>
            <a:r>
              <a:rPr lang="ru-RU" i="1" dirty="0" err="1">
                <a:solidFill>
                  <a:schemeClr val="accent5">
                    <a:lumMod val="50000"/>
                  </a:schemeClr>
                </a:solidFill>
                <a:latin typeface="Monotype Corsiva" pitchFamily="66" charset="0"/>
              </a:rPr>
              <a:t>відзначають</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більш</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ніж</a:t>
            </a:r>
            <a:r>
              <a:rPr lang="ru-RU" i="1" dirty="0">
                <a:solidFill>
                  <a:schemeClr val="accent5">
                    <a:lumMod val="50000"/>
                  </a:schemeClr>
                </a:solidFill>
                <a:latin typeface="Monotype Corsiva" pitchFamily="66" charset="0"/>
              </a:rPr>
              <a:t> в 50 </a:t>
            </a:r>
            <a:r>
              <a:rPr lang="ru-RU" i="1" dirty="0" err="1">
                <a:solidFill>
                  <a:schemeClr val="accent5">
                    <a:lumMod val="50000"/>
                  </a:schemeClr>
                </a:solidFill>
                <a:latin typeface="Monotype Corsiva" pitchFamily="66" charset="0"/>
              </a:rPr>
              <a:t>країнах</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світу</a:t>
            </a:r>
            <a:r>
              <a:rPr lang="ru-RU" i="1" dirty="0">
                <a:solidFill>
                  <a:schemeClr val="accent5">
                    <a:lumMod val="50000"/>
                  </a:schemeClr>
                </a:solidFill>
                <a:latin typeface="Monotype Corsiva" pitchFamily="66" charset="0"/>
              </a:rPr>
              <a:t>. У </a:t>
            </a:r>
            <a:r>
              <a:rPr lang="ru-RU" i="1" dirty="0" err="1">
                <a:solidFill>
                  <a:schemeClr val="accent5">
                    <a:lumMod val="50000"/>
                  </a:schemeClr>
                </a:solidFill>
                <a:latin typeface="Monotype Corsiva" pitchFamily="66" charset="0"/>
              </a:rPr>
              <a:t>багатьох</a:t>
            </a:r>
            <a:r>
              <a:rPr lang="ru-RU" i="1" dirty="0">
                <a:solidFill>
                  <a:schemeClr val="accent5">
                    <a:lumMod val="50000"/>
                  </a:schemeClr>
                </a:solidFill>
                <a:latin typeface="Monotype Corsiva" pitchFamily="66" charset="0"/>
              </a:rPr>
              <a:t> з них </a:t>
            </a:r>
            <a:r>
              <a:rPr lang="ru-RU" i="1" dirty="0" err="1">
                <a:solidFill>
                  <a:schemeClr val="accent5">
                    <a:lumMod val="50000"/>
                  </a:schemeClr>
                </a:solidFill>
                <a:latin typeface="Monotype Corsiva" pitchFamily="66" charset="0"/>
              </a:rPr>
              <a:t>дати</a:t>
            </a:r>
            <a:r>
              <a:rPr lang="ru-RU" i="1" dirty="0">
                <a:solidFill>
                  <a:schemeClr val="accent5">
                    <a:lumMod val="50000"/>
                  </a:schemeClr>
                </a:solidFill>
                <a:latin typeface="Monotype Corsiva" pitchFamily="66" charset="0"/>
              </a:rPr>
              <a:t> не </a:t>
            </a:r>
            <a:r>
              <a:rPr lang="ru-RU" i="1" dirty="0" err="1">
                <a:solidFill>
                  <a:schemeClr val="accent5">
                    <a:lumMod val="50000"/>
                  </a:schemeClr>
                </a:solidFill>
                <a:latin typeface="Monotype Corsiva" pitchFamily="66" charset="0"/>
              </a:rPr>
              <a:t>співпадають</a:t>
            </a:r>
            <a:r>
              <a:rPr lang="ru-RU" i="1" dirty="0">
                <a:solidFill>
                  <a:schemeClr val="accent5">
                    <a:lumMod val="50000"/>
                  </a:schemeClr>
                </a:solidFill>
                <a:latin typeface="Monotype Corsiva" pitchFamily="66" charset="0"/>
              </a:rPr>
              <a:t> і </a:t>
            </a:r>
            <a:r>
              <a:rPr lang="ru-RU" i="1" dirty="0" err="1">
                <a:solidFill>
                  <a:schemeClr val="accent5">
                    <a:lumMod val="50000"/>
                  </a:schemeClr>
                </a:solidFill>
                <a:latin typeface="Monotype Corsiva" pitchFamily="66" charset="0"/>
              </a:rPr>
              <a:t>припадають</a:t>
            </a:r>
            <a:r>
              <a:rPr lang="ru-RU" i="1" dirty="0">
                <a:solidFill>
                  <a:schemeClr val="accent5">
                    <a:lumMod val="50000"/>
                  </a:schemeClr>
                </a:solidFill>
                <a:latin typeface="Monotype Corsiva" pitchFamily="66" charset="0"/>
              </a:rPr>
              <a:t> на </a:t>
            </a:r>
            <a:r>
              <a:rPr lang="ru-RU" i="1" dirty="0" err="1">
                <a:solidFill>
                  <a:schemeClr val="accent5">
                    <a:lumMod val="50000"/>
                  </a:schemeClr>
                </a:solidFill>
                <a:latin typeface="Monotype Corsiva" pitchFamily="66" charset="0"/>
              </a:rPr>
              <a:t>різні</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дні</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Приміром</a:t>
            </a:r>
            <a:r>
              <a:rPr lang="ru-RU" i="1" dirty="0">
                <a:solidFill>
                  <a:schemeClr val="accent5">
                    <a:lumMod val="50000"/>
                  </a:schemeClr>
                </a:solidFill>
                <a:latin typeface="Monotype Corsiva" pitchFamily="66" charset="0"/>
              </a:rPr>
              <a:t>, День </a:t>
            </a:r>
            <a:r>
              <a:rPr lang="ru-RU" i="1" dirty="0" err="1">
                <a:solidFill>
                  <a:schemeClr val="accent5">
                    <a:lumMod val="50000"/>
                  </a:schemeClr>
                </a:solidFill>
                <a:latin typeface="Monotype Corsiva" pitchFamily="66" charset="0"/>
              </a:rPr>
              <a:t>матері</a:t>
            </a:r>
            <a:r>
              <a:rPr lang="ru-RU" i="1" dirty="0">
                <a:solidFill>
                  <a:schemeClr val="accent5">
                    <a:lumMod val="50000"/>
                  </a:schemeClr>
                </a:solidFill>
                <a:latin typeface="Monotype Corsiva" pitchFamily="66" charset="0"/>
              </a:rPr>
              <a:t> в </a:t>
            </a:r>
            <a:r>
              <a:rPr lang="ru-RU" i="1" dirty="0" err="1">
                <a:solidFill>
                  <a:schemeClr val="accent5">
                    <a:lumMod val="50000"/>
                  </a:schemeClr>
                </a:solidFill>
                <a:latin typeface="Monotype Corsiva" pitchFamily="66" charset="0"/>
              </a:rPr>
              <a:t>Україні</a:t>
            </a:r>
            <a:r>
              <a:rPr lang="ru-RU" i="1" dirty="0">
                <a:solidFill>
                  <a:schemeClr val="accent5">
                    <a:lumMod val="50000"/>
                  </a:schemeClr>
                </a:solidFill>
                <a:latin typeface="Monotype Corsiva" pitchFamily="66" charset="0"/>
              </a:rPr>
              <a:t>, як і в </a:t>
            </a:r>
            <a:r>
              <a:rPr lang="ru-RU" i="1" dirty="0" err="1">
                <a:solidFill>
                  <a:schemeClr val="accent5">
                    <a:lumMod val="50000"/>
                  </a:schemeClr>
                </a:solidFill>
                <a:latin typeface="Monotype Corsiva" pitchFamily="66" charset="0"/>
              </a:rPr>
              <a:t>більшості</a:t>
            </a:r>
            <a:r>
              <a:rPr lang="ru-RU" i="1" dirty="0">
                <a:solidFill>
                  <a:schemeClr val="accent5">
                    <a:lumMod val="50000"/>
                  </a:schemeClr>
                </a:solidFill>
                <a:latin typeface="Monotype Corsiva" pitchFamily="66" charset="0"/>
              </a:rPr>
              <a:t> держав, </a:t>
            </a:r>
            <a:r>
              <a:rPr lang="ru-RU" i="1" dirty="0" err="1">
                <a:solidFill>
                  <a:schemeClr val="accent5">
                    <a:lumMod val="50000"/>
                  </a:schemeClr>
                </a:solidFill>
                <a:latin typeface="Monotype Corsiva" pitchFamily="66" charset="0"/>
              </a:rPr>
              <a:t>відзначається</a:t>
            </a:r>
            <a:r>
              <a:rPr lang="ru-RU" i="1" dirty="0">
                <a:solidFill>
                  <a:schemeClr val="accent5">
                    <a:lumMod val="50000"/>
                  </a:schemeClr>
                </a:solidFill>
                <a:latin typeface="Monotype Corsiva" pitchFamily="66" charset="0"/>
              </a:rPr>
              <a:t> у другу </a:t>
            </a:r>
            <a:r>
              <a:rPr lang="ru-RU" i="1" dirty="0" err="1">
                <a:solidFill>
                  <a:schemeClr val="accent5">
                    <a:lumMod val="50000"/>
                  </a:schemeClr>
                </a:solidFill>
                <a:latin typeface="Monotype Corsiva" pitchFamily="66" charset="0"/>
              </a:rPr>
              <a:t>неділю</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травня</a:t>
            </a:r>
            <a:r>
              <a:rPr lang="ru-RU" i="1" dirty="0">
                <a:solidFill>
                  <a:schemeClr val="accent5">
                    <a:lumMod val="50000"/>
                  </a:schemeClr>
                </a:solidFill>
                <a:latin typeface="Monotype Corsiva" pitchFamily="66" charset="0"/>
              </a:rPr>
              <a:t>, в </a:t>
            </a:r>
            <a:r>
              <a:rPr lang="ru-RU" i="1" dirty="0" err="1">
                <a:solidFill>
                  <a:schemeClr val="accent5">
                    <a:lumMod val="50000"/>
                  </a:schemeClr>
                </a:solidFill>
                <a:latin typeface="Monotype Corsiva" pitchFamily="66" charset="0"/>
              </a:rPr>
              <a:t>Білорусі</a:t>
            </a:r>
            <a:r>
              <a:rPr lang="ru-RU" i="1" dirty="0">
                <a:solidFill>
                  <a:schemeClr val="accent5">
                    <a:lumMod val="50000"/>
                  </a:schemeClr>
                </a:solidFill>
                <a:latin typeface="Monotype Corsiva" pitchFamily="66" charset="0"/>
              </a:rPr>
              <a:t> – 14 </a:t>
            </a:r>
            <a:r>
              <a:rPr lang="ru-RU" i="1" dirty="0" err="1">
                <a:solidFill>
                  <a:schemeClr val="accent5">
                    <a:lumMod val="50000"/>
                  </a:schemeClr>
                </a:solidFill>
                <a:latin typeface="Monotype Corsiva" pitchFamily="66" charset="0"/>
              </a:rPr>
              <a:t>жовтня</a:t>
            </a:r>
            <a:r>
              <a:rPr lang="ru-RU" i="1" dirty="0">
                <a:solidFill>
                  <a:schemeClr val="accent5">
                    <a:lumMod val="50000"/>
                  </a:schemeClr>
                </a:solidFill>
                <a:latin typeface="Monotype Corsiva" pitchFamily="66" charset="0"/>
              </a:rPr>
              <a:t>, у </a:t>
            </a:r>
            <a:r>
              <a:rPr lang="ru-RU" i="1" dirty="0" err="1">
                <a:solidFill>
                  <a:schemeClr val="accent5">
                    <a:lumMod val="50000"/>
                  </a:schemeClr>
                </a:solidFill>
                <a:latin typeface="Monotype Corsiva" pitchFamily="66" charset="0"/>
              </a:rPr>
              <a:t>Росії</a:t>
            </a:r>
            <a:r>
              <a:rPr lang="ru-RU" i="1" dirty="0">
                <a:solidFill>
                  <a:schemeClr val="accent5">
                    <a:lumMod val="50000"/>
                  </a:schemeClr>
                </a:solidFill>
                <a:latin typeface="Monotype Corsiva" pitchFamily="66" charset="0"/>
              </a:rPr>
              <a:t> – в </a:t>
            </a:r>
            <a:r>
              <a:rPr lang="ru-RU" i="1" dirty="0" err="1">
                <a:solidFill>
                  <a:schemeClr val="accent5">
                    <a:lumMod val="50000"/>
                  </a:schemeClr>
                </a:solidFill>
                <a:latin typeface="Monotype Corsiva" pitchFamily="66" charset="0"/>
              </a:rPr>
              <a:t>останню</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неділю</a:t>
            </a:r>
            <a:r>
              <a:rPr lang="ru-RU" i="1" dirty="0">
                <a:solidFill>
                  <a:schemeClr val="accent5">
                    <a:lumMod val="50000"/>
                  </a:schemeClr>
                </a:solidFill>
                <a:latin typeface="Monotype Corsiva" pitchFamily="66" charset="0"/>
              </a:rPr>
              <a:t> листопада, в </a:t>
            </a:r>
            <a:r>
              <a:rPr lang="ru-RU" i="1" dirty="0" err="1">
                <a:solidFill>
                  <a:schemeClr val="accent5">
                    <a:lumMod val="50000"/>
                  </a:schemeClr>
                </a:solidFill>
                <a:latin typeface="Monotype Corsiva" pitchFamily="66" charset="0"/>
              </a:rPr>
              <a:t>Грузії</a:t>
            </a:r>
            <a:r>
              <a:rPr lang="ru-RU" i="1" dirty="0">
                <a:solidFill>
                  <a:schemeClr val="accent5">
                    <a:lumMod val="50000"/>
                  </a:schemeClr>
                </a:solidFill>
                <a:latin typeface="Monotype Corsiva" pitchFamily="66" charset="0"/>
              </a:rPr>
              <a:t> – 3 </a:t>
            </a:r>
            <a:r>
              <a:rPr lang="ru-RU" i="1" dirty="0" err="1">
                <a:solidFill>
                  <a:schemeClr val="accent5">
                    <a:lumMod val="50000"/>
                  </a:schemeClr>
                </a:solidFill>
                <a:latin typeface="Monotype Corsiva" pitchFamily="66" charset="0"/>
              </a:rPr>
              <a:t>березня</a:t>
            </a:r>
            <a:r>
              <a:rPr lang="ru-RU" i="1" dirty="0">
                <a:solidFill>
                  <a:schemeClr val="accent5">
                    <a:lumMod val="50000"/>
                  </a:schemeClr>
                </a:solidFill>
                <a:latin typeface="Monotype Corsiva" pitchFamily="66" charset="0"/>
              </a:rPr>
              <a:t>, в </a:t>
            </a:r>
            <a:r>
              <a:rPr lang="ru-RU" i="1" dirty="0" err="1">
                <a:solidFill>
                  <a:schemeClr val="accent5">
                    <a:lumMod val="50000"/>
                  </a:schemeClr>
                </a:solidFill>
                <a:latin typeface="Monotype Corsiva" pitchFamily="66" charset="0"/>
              </a:rPr>
              <a:t>Польщі</a:t>
            </a:r>
            <a:r>
              <a:rPr lang="ru-RU" i="1" dirty="0">
                <a:solidFill>
                  <a:schemeClr val="accent5">
                    <a:lumMod val="50000"/>
                  </a:schemeClr>
                </a:solidFill>
                <a:latin typeface="Monotype Corsiva" pitchFamily="66" charset="0"/>
              </a:rPr>
              <a:t> – 26 </a:t>
            </a:r>
            <a:r>
              <a:rPr lang="ru-RU" i="1" dirty="0" err="1">
                <a:solidFill>
                  <a:schemeClr val="accent5">
                    <a:lumMod val="50000"/>
                  </a:schemeClr>
                </a:solidFill>
                <a:latin typeface="Monotype Corsiva" pitchFamily="66" charset="0"/>
              </a:rPr>
              <a:t>травня</a:t>
            </a:r>
            <a:r>
              <a:rPr lang="ru-RU" i="1" dirty="0">
                <a:solidFill>
                  <a:schemeClr val="accent5">
                    <a:lumMod val="50000"/>
                  </a:schemeClr>
                </a:solidFill>
                <a:latin typeface="Monotype Corsiva" pitchFamily="66" charset="0"/>
              </a:rPr>
              <a:t>, а в </a:t>
            </a:r>
            <a:r>
              <a:rPr lang="ru-RU" i="1" dirty="0" err="1">
                <a:solidFill>
                  <a:schemeClr val="accent5">
                    <a:lumMod val="50000"/>
                  </a:schemeClr>
                </a:solidFill>
                <a:latin typeface="Monotype Corsiva" pitchFamily="66" charset="0"/>
              </a:rPr>
              <a:t>багатьох</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близькосхідних</a:t>
            </a:r>
            <a:r>
              <a:rPr lang="ru-RU" i="1" dirty="0">
                <a:solidFill>
                  <a:schemeClr val="accent5">
                    <a:lumMod val="50000"/>
                  </a:schemeClr>
                </a:solidFill>
                <a:latin typeface="Monotype Corsiva" pitchFamily="66" charset="0"/>
              </a:rPr>
              <a:t> </a:t>
            </a:r>
            <a:r>
              <a:rPr lang="ru-RU" i="1" dirty="0" err="1">
                <a:solidFill>
                  <a:schemeClr val="accent5">
                    <a:lumMod val="50000"/>
                  </a:schemeClr>
                </a:solidFill>
                <a:latin typeface="Monotype Corsiva" pitchFamily="66" charset="0"/>
              </a:rPr>
              <a:t>країнах</a:t>
            </a:r>
            <a:r>
              <a:rPr lang="ru-RU" i="1" dirty="0">
                <a:solidFill>
                  <a:schemeClr val="accent5">
                    <a:lumMod val="50000"/>
                  </a:schemeClr>
                </a:solidFill>
                <a:latin typeface="Monotype Corsiva" pitchFamily="66" charset="0"/>
              </a:rPr>
              <a:t> – 21 </a:t>
            </a:r>
            <a:r>
              <a:rPr lang="ru-RU" i="1" dirty="0" err="1">
                <a:solidFill>
                  <a:schemeClr val="accent5">
                    <a:lumMod val="50000"/>
                  </a:schemeClr>
                </a:solidFill>
                <a:latin typeface="Monotype Corsiva" pitchFamily="66" charset="0"/>
              </a:rPr>
              <a:t>березня</a:t>
            </a:r>
            <a:r>
              <a:rPr lang="ru-RU" i="1" dirty="0">
                <a:solidFill>
                  <a:schemeClr val="accent5">
                    <a:lumMod val="50000"/>
                  </a:schemeClr>
                </a:solidFill>
                <a:latin typeface="Monotype Corsiva" pitchFamily="66" charset="0"/>
              </a:rPr>
              <a:t>.</a:t>
            </a:r>
            <a:br>
              <a:rPr lang="ru-RU" i="1" dirty="0">
                <a:solidFill>
                  <a:schemeClr val="accent5">
                    <a:lumMod val="50000"/>
                  </a:schemeClr>
                </a:solidFill>
                <a:latin typeface="Monotype Corsiva" pitchFamily="66" charset="0"/>
              </a:rPr>
            </a:br>
            <a:r>
              <a:rPr lang="ru-RU" dirty="0"/>
              <a:t/>
            </a:r>
            <a:br>
              <a:rPr lang="ru-RU" dirty="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664" y="2852936"/>
            <a:ext cx="5688632" cy="3789693"/>
          </a:xfrm>
          <a:prstGeom prst="rect">
            <a:avLst/>
          </a:prstGeom>
          <a:ln>
            <a:noFill/>
          </a:ln>
          <a:effectLst>
            <a:softEdge rad="112500"/>
          </a:effectLst>
        </p:spPr>
      </p:pic>
    </p:spTree>
    <p:extLst>
      <p:ext uri="{BB962C8B-B14F-4D97-AF65-F5344CB8AC3E}">
        <p14:creationId xmlns:p14="http://schemas.microsoft.com/office/powerpoint/2010/main" xmlns="" val="35828848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9"/>
            <a:ext cx="9036496" cy="3312368"/>
          </a:xfrm>
        </p:spPr>
        <p:txBody>
          <a:bodyPr>
            <a:normAutofit/>
          </a:bodyPr>
          <a:lstStyle/>
          <a:p>
            <a:pPr marL="0" indent="0">
              <a:buNone/>
            </a:pPr>
            <a:r>
              <a:rPr lang="ru-RU" dirty="0">
                <a:solidFill>
                  <a:schemeClr val="accent5">
                    <a:lumMod val="50000"/>
                  </a:schemeClr>
                </a:solidFill>
                <a:latin typeface="Monotype Corsiva" pitchFamily="66" charset="0"/>
              </a:rPr>
              <a:t>У </a:t>
            </a:r>
            <a:r>
              <a:rPr lang="ru-RU" dirty="0" err="1">
                <a:solidFill>
                  <a:schemeClr val="accent5">
                    <a:lumMod val="50000"/>
                  </a:schemeClr>
                </a:solidFill>
                <a:latin typeface="Monotype Corsiva" pitchFamily="66" charset="0"/>
              </a:rPr>
              <a:t>цей</a:t>
            </a:r>
            <a:r>
              <a:rPr lang="ru-RU" dirty="0">
                <a:solidFill>
                  <a:schemeClr val="accent5">
                    <a:lumMod val="50000"/>
                  </a:schemeClr>
                </a:solidFill>
                <a:latin typeface="Monotype Corsiva" pitchFamily="66" charset="0"/>
              </a:rPr>
              <a:t> день </a:t>
            </a:r>
            <a:r>
              <a:rPr lang="ru-RU" dirty="0" err="1">
                <a:solidFill>
                  <a:schemeClr val="accent5">
                    <a:lumMod val="50000"/>
                  </a:schemeClr>
                </a:solidFill>
                <a:latin typeface="Monotype Corsiva" pitchFamily="66" charset="0"/>
              </a:rPr>
              <a:t>прийнято</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поздоровляти</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матерів</a:t>
            </a:r>
            <a:r>
              <a:rPr lang="ru-RU" dirty="0">
                <a:solidFill>
                  <a:schemeClr val="accent5">
                    <a:lumMod val="50000"/>
                  </a:schemeClr>
                </a:solidFill>
                <a:latin typeface="Monotype Corsiva" pitchFamily="66" charset="0"/>
              </a:rPr>
              <a:t> і </a:t>
            </a:r>
            <a:r>
              <a:rPr lang="ru-RU" dirty="0" err="1">
                <a:solidFill>
                  <a:schemeClr val="accent5">
                    <a:lumMod val="50000"/>
                  </a:schemeClr>
                </a:solidFill>
                <a:latin typeface="Monotype Corsiva" pitchFamily="66" charset="0"/>
              </a:rPr>
              <a:t>дарувати</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їм</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символічні</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подарунки</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Також</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багато</a:t>
            </a:r>
            <a:r>
              <a:rPr lang="ru-RU" dirty="0">
                <a:solidFill>
                  <a:schemeClr val="accent5">
                    <a:lumMod val="50000"/>
                  </a:schemeClr>
                </a:solidFill>
                <a:latin typeface="Monotype Corsiva" pitchFamily="66" charset="0"/>
              </a:rPr>
              <a:t> родин в </a:t>
            </a:r>
            <a:r>
              <a:rPr lang="ru-RU" dirty="0" err="1">
                <a:solidFill>
                  <a:schemeClr val="accent5">
                    <a:lumMod val="50000"/>
                  </a:schemeClr>
                </a:solidFill>
                <a:latin typeface="Monotype Corsiva" pitchFamily="66" charset="0"/>
              </a:rPr>
              <a:t>це</a:t>
            </a:r>
            <a:r>
              <a:rPr lang="ru-RU" dirty="0">
                <a:solidFill>
                  <a:schemeClr val="accent5">
                    <a:lumMod val="50000"/>
                  </a:schemeClr>
                </a:solidFill>
                <a:latin typeface="Monotype Corsiva" pitchFamily="66" charset="0"/>
              </a:rPr>
              <a:t> свято </a:t>
            </a:r>
            <a:r>
              <a:rPr lang="ru-RU" dirty="0" err="1">
                <a:solidFill>
                  <a:schemeClr val="accent5">
                    <a:lumMod val="50000"/>
                  </a:schemeClr>
                </a:solidFill>
                <a:latin typeface="Monotype Corsiva" pitchFamily="66" charset="0"/>
              </a:rPr>
              <a:t>збираються</a:t>
            </a:r>
            <a:r>
              <a:rPr lang="ru-RU" dirty="0">
                <a:solidFill>
                  <a:schemeClr val="accent5">
                    <a:lumMod val="50000"/>
                  </a:schemeClr>
                </a:solidFill>
                <a:latin typeface="Monotype Corsiva" pitchFamily="66" charset="0"/>
              </a:rPr>
              <a:t> разом, </a:t>
            </a:r>
            <a:r>
              <a:rPr lang="ru-RU" dirty="0" err="1">
                <a:solidFill>
                  <a:schemeClr val="accent5">
                    <a:lumMod val="50000"/>
                  </a:schemeClr>
                </a:solidFill>
                <a:latin typeface="Monotype Corsiva" pitchFamily="66" charset="0"/>
              </a:rPr>
              <a:t>щоб</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подякувати</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своїй</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найріднішій</a:t>
            </a:r>
            <a:r>
              <a:rPr lang="ru-RU" dirty="0">
                <a:solidFill>
                  <a:schemeClr val="accent5">
                    <a:lumMod val="50000"/>
                  </a:schemeClr>
                </a:solidFill>
                <a:latin typeface="Monotype Corsiva" pitchFamily="66" charset="0"/>
              </a:rPr>
              <a:t> </a:t>
            </a:r>
            <a:r>
              <a:rPr lang="ru-RU" dirty="0" err="1">
                <a:solidFill>
                  <a:schemeClr val="accent5">
                    <a:lumMod val="50000"/>
                  </a:schemeClr>
                </a:solidFill>
                <a:latin typeface="Monotype Corsiva" pitchFamily="66" charset="0"/>
              </a:rPr>
              <a:t>людині</a:t>
            </a:r>
            <a:r>
              <a:rPr lang="ru-RU" dirty="0">
                <a:solidFill>
                  <a:schemeClr val="accent5">
                    <a:lumMod val="50000"/>
                  </a:schemeClr>
                </a:solidFill>
                <a:latin typeface="Monotype Corsiva" pitchFamily="66" charset="0"/>
              </a:rPr>
              <a:t> за все. </a:t>
            </a:r>
            <a:br>
              <a:rPr lang="ru-RU" dirty="0">
                <a:solidFill>
                  <a:schemeClr val="accent5">
                    <a:lumMod val="50000"/>
                  </a:schemeClr>
                </a:solidFill>
                <a:latin typeface="Monotype Corsiva" pitchFamily="66" charset="0"/>
              </a:rPr>
            </a:br>
            <a:endParaRPr lang="ru-RU" dirty="0">
              <a:solidFill>
                <a:schemeClr val="accent5">
                  <a:lumMod val="50000"/>
                </a:schemeClr>
              </a:solidFill>
              <a:latin typeface="Monotype Corsiva"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664" y="2247626"/>
            <a:ext cx="6120680" cy="4085554"/>
          </a:xfrm>
          <a:prstGeom prst="rect">
            <a:avLst/>
          </a:prstGeom>
          <a:ln>
            <a:noFill/>
          </a:ln>
          <a:effectLst>
            <a:softEdge rad="112500"/>
          </a:effectLst>
        </p:spPr>
      </p:pic>
    </p:spTree>
    <p:extLst>
      <p:ext uri="{BB962C8B-B14F-4D97-AF65-F5344CB8AC3E}">
        <p14:creationId xmlns:p14="http://schemas.microsoft.com/office/powerpoint/2010/main" xmlns="" val="229613714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1844" y="692500"/>
            <a:ext cx="5040560" cy="1368152"/>
          </a:xfrm>
        </p:spPr>
        <p:txBody>
          <a:bodyPr>
            <a:noAutofit/>
          </a:bodyPr>
          <a:lstStyle/>
          <a:p>
            <a:r>
              <a:rPr lang="ru-RU" sz="2000" i="1" dirty="0" err="1">
                <a:solidFill>
                  <a:schemeClr val="accent5">
                    <a:lumMod val="50000"/>
                  </a:schemeClr>
                </a:solidFill>
                <a:latin typeface="Monotype Corsiva" pitchFamily="66" charset="0"/>
                <a:cs typeface="Times New Roman" pitchFamily="18" charset="0"/>
              </a:rPr>
              <a:t>Зазначимо</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що</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привітання</a:t>
            </a:r>
            <a:r>
              <a:rPr lang="ru-RU" sz="2000" i="1" dirty="0">
                <a:solidFill>
                  <a:schemeClr val="accent5">
                    <a:lumMod val="50000"/>
                  </a:schemeClr>
                </a:solidFill>
                <a:latin typeface="Monotype Corsiva" pitchFamily="66" charset="0"/>
                <a:cs typeface="Times New Roman" pitchFamily="18" charset="0"/>
              </a:rPr>
              <a:t> з Днем </a:t>
            </a:r>
            <a:r>
              <a:rPr lang="ru-RU" sz="2000" i="1" dirty="0" err="1">
                <a:solidFill>
                  <a:schemeClr val="accent5">
                    <a:lumMod val="50000"/>
                  </a:schemeClr>
                </a:solidFill>
                <a:latin typeface="Monotype Corsiva" pitchFamily="66" charset="0"/>
                <a:cs typeface="Times New Roman" pitchFamily="18" charset="0"/>
              </a:rPr>
              <a:t>матері</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схожі</a:t>
            </a:r>
            <a:r>
              <a:rPr lang="ru-RU" sz="2000" i="1" dirty="0">
                <a:solidFill>
                  <a:schemeClr val="accent5">
                    <a:lumMod val="50000"/>
                  </a:schemeClr>
                </a:solidFill>
                <a:latin typeface="Monotype Corsiva" pitchFamily="66" charset="0"/>
                <a:cs typeface="Times New Roman" pitchFamily="18" charset="0"/>
              </a:rPr>
              <a:t> на </a:t>
            </a:r>
            <a:r>
              <a:rPr lang="ru-RU" sz="2000" i="1" dirty="0" err="1">
                <a:solidFill>
                  <a:schemeClr val="accent5">
                    <a:lumMod val="50000"/>
                  </a:schemeClr>
                </a:solidFill>
                <a:latin typeface="Monotype Corsiva" pitchFamily="66" charset="0"/>
                <a:cs typeface="Times New Roman" pitchFamily="18" charset="0"/>
              </a:rPr>
              <a:t>привітання</a:t>
            </a:r>
            <a:r>
              <a:rPr lang="ru-RU" sz="2000" i="1" dirty="0">
                <a:solidFill>
                  <a:schemeClr val="accent5">
                    <a:lumMod val="50000"/>
                  </a:schemeClr>
                </a:solidFill>
                <a:latin typeface="Monotype Corsiva" pitchFamily="66" charset="0"/>
                <a:cs typeface="Times New Roman" pitchFamily="18" charset="0"/>
              </a:rPr>
              <a:t> з 8 </a:t>
            </a:r>
            <a:r>
              <a:rPr lang="ru-RU" sz="2000" i="1" dirty="0" err="1">
                <a:solidFill>
                  <a:schemeClr val="accent5">
                    <a:lumMod val="50000"/>
                  </a:schemeClr>
                </a:solidFill>
                <a:latin typeface="Monotype Corsiva" pitchFamily="66" charset="0"/>
                <a:cs typeface="Times New Roman" pitchFamily="18" charset="0"/>
              </a:rPr>
              <a:t>Березня</a:t>
            </a:r>
            <a:r>
              <a:rPr lang="ru-RU" sz="2000" i="1" dirty="0">
                <a:solidFill>
                  <a:schemeClr val="accent5">
                    <a:lumMod val="50000"/>
                  </a:schemeClr>
                </a:solidFill>
                <a:latin typeface="Monotype Corsiva" pitchFamily="66" charset="0"/>
                <a:cs typeface="Times New Roman" pitchFamily="18" charset="0"/>
              </a:rPr>
              <a:t> - з </a:t>
            </a:r>
            <a:r>
              <a:rPr lang="ru-RU" sz="2000" i="1" dirty="0" err="1">
                <a:solidFill>
                  <a:schemeClr val="accent5">
                    <a:lumMod val="50000"/>
                  </a:schemeClr>
                </a:solidFill>
                <a:latin typeface="Monotype Corsiva" pitchFamily="66" charset="0"/>
                <a:cs typeface="Times New Roman" pitchFamily="18" charset="0"/>
              </a:rPr>
              <a:t>тією</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лише</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різницею</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що</a:t>
            </a:r>
            <a:r>
              <a:rPr lang="ru-RU" sz="2000" i="1" dirty="0">
                <a:solidFill>
                  <a:schemeClr val="accent5">
                    <a:lumMod val="50000"/>
                  </a:schemeClr>
                </a:solidFill>
                <a:latin typeface="Monotype Corsiva" pitchFamily="66" charset="0"/>
                <a:cs typeface="Times New Roman" pitchFamily="18" charset="0"/>
              </a:rPr>
              <a:t> вони </a:t>
            </a:r>
            <a:r>
              <a:rPr lang="ru-RU" sz="2000" i="1" dirty="0" err="1">
                <a:solidFill>
                  <a:schemeClr val="accent5">
                    <a:lumMod val="50000"/>
                  </a:schemeClr>
                </a:solidFill>
                <a:latin typeface="Monotype Corsiva" pitchFamily="66" charset="0"/>
                <a:cs typeface="Times New Roman" pitchFamily="18" charset="0"/>
              </a:rPr>
              <a:t>адресовані</a:t>
            </a:r>
            <a:r>
              <a:rPr lang="ru-RU" sz="2000" i="1" dirty="0">
                <a:solidFill>
                  <a:schemeClr val="accent5">
                    <a:lumMod val="50000"/>
                  </a:schemeClr>
                </a:solidFill>
                <a:latin typeface="Monotype Corsiva" pitchFamily="66" charset="0"/>
                <a:cs typeface="Times New Roman" pitchFamily="18" charset="0"/>
              </a:rPr>
              <a:t> не </a:t>
            </a:r>
            <a:r>
              <a:rPr lang="ru-RU" sz="2000" i="1" dirty="0" err="1">
                <a:solidFill>
                  <a:schemeClr val="accent5">
                    <a:lumMod val="50000"/>
                  </a:schemeClr>
                </a:solidFill>
                <a:latin typeface="Monotype Corsiva" pitchFamily="66" charset="0"/>
                <a:cs typeface="Times New Roman" pitchFamily="18" charset="0"/>
              </a:rPr>
              <a:t>всім</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жінкам</a:t>
            </a:r>
            <a:r>
              <a:rPr lang="ru-RU" sz="2000" i="1" dirty="0">
                <a:solidFill>
                  <a:schemeClr val="accent5">
                    <a:lumMod val="50000"/>
                  </a:schemeClr>
                </a:solidFill>
                <a:latin typeface="Monotype Corsiva" pitchFamily="66" charset="0"/>
                <a:cs typeface="Times New Roman" pitchFamily="18" charset="0"/>
              </a:rPr>
              <a:t>, а </a:t>
            </a:r>
            <a:r>
              <a:rPr lang="ru-RU" sz="2000" i="1" dirty="0" err="1">
                <a:solidFill>
                  <a:schemeClr val="accent5">
                    <a:lumMod val="50000"/>
                  </a:schemeClr>
                </a:solidFill>
                <a:latin typeface="Monotype Corsiva" pitchFamily="66" charset="0"/>
                <a:cs typeface="Times New Roman" pitchFamily="18" charset="0"/>
              </a:rPr>
              <a:t>тим</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хто</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пізнав</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щастя</a:t>
            </a:r>
            <a:r>
              <a:rPr lang="ru-RU" sz="2000" i="1" dirty="0">
                <a:solidFill>
                  <a:schemeClr val="accent5">
                    <a:lumMod val="50000"/>
                  </a:schemeClr>
                </a:solidFill>
                <a:latin typeface="Monotype Corsiva" pitchFamily="66" charset="0"/>
                <a:cs typeface="Times New Roman" pitchFamily="18" charset="0"/>
              </a:rPr>
              <a:t> материнства </a:t>
            </a:r>
            <a:r>
              <a:rPr lang="ru-RU" sz="2000" i="1" dirty="0" err="1">
                <a:solidFill>
                  <a:schemeClr val="accent5">
                    <a:lumMod val="50000"/>
                  </a:schemeClr>
                </a:solidFill>
                <a:latin typeface="Monotype Corsiva" pitchFamily="66" charset="0"/>
                <a:cs typeface="Times New Roman" pitchFamily="18" charset="0"/>
              </a:rPr>
              <a:t>або</a:t>
            </a:r>
            <a:r>
              <a:rPr lang="ru-RU" sz="2000" i="1" dirty="0">
                <a:solidFill>
                  <a:schemeClr val="accent5">
                    <a:lumMod val="50000"/>
                  </a:schemeClr>
                </a:solidFill>
                <a:latin typeface="Monotype Corsiva" pitchFamily="66" charset="0"/>
                <a:cs typeface="Times New Roman" pitchFamily="18" charset="0"/>
              </a:rPr>
              <a:t> скоро стане мамою. День </a:t>
            </a:r>
            <a:r>
              <a:rPr lang="ru-RU" sz="2000" i="1" dirty="0" err="1">
                <a:solidFill>
                  <a:schemeClr val="accent5">
                    <a:lumMod val="50000"/>
                  </a:schemeClr>
                </a:solidFill>
                <a:latin typeface="Monotype Corsiva" pitchFamily="66" charset="0"/>
                <a:cs typeface="Times New Roman" pitchFamily="18" charset="0"/>
              </a:rPr>
              <a:t>матері</a:t>
            </a:r>
            <a:r>
              <a:rPr lang="ru-RU" sz="2000" i="1" dirty="0">
                <a:solidFill>
                  <a:schemeClr val="accent5">
                    <a:lumMod val="50000"/>
                  </a:schemeClr>
                </a:solidFill>
                <a:latin typeface="Monotype Corsiva" pitchFamily="66" charset="0"/>
                <a:cs typeface="Times New Roman" pitchFamily="18" charset="0"/>
              </a:rPr>
              <a:t> – </a:t>
            </a:r>
            <a:r>
              <a:rPr lang="ru-RU" sz="2000" i="1" dirty="0" err="1">
                <a:solidFill>
                  <a:schemeClr val="accent5">
                    <a:lumMod val="50000"/>
                  </a:schemeClr>
                </a:solidFill>
                <a:latin typeface="Monotype Corsiva" pitchFamily="66" charset="0"/>
                <a:cs typeface="Times New Roman" pitchFamily="18" charset="0"/>
              </a:rPr>
              <a:t>це</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особливе</a:t>
            </a:r>
            <a:r>
              <a:rPr lang="ru-RU" sz="2000" i="1" dirty="0">
                <a:solidFill>
                  <a:schemeClr val="accent5">
                    <a:lumMod val="50000"/>
                  </a:schemeClr>
                </a:solidFill>
                <a:latin typeface="Monotype Corsiva" pitchFamily="66" charset="0"/>
                <a:cs typeface="Times New Roman" pitchFamily="18" charset="0"/>
              </a:rPr>
              <a:t> свято, коли </a:t>
            </a:r>
            <a:r>
              <a:rPr lang="ru-RU" sz="2000" i="1" dirty="0" err="1">
                <a:solidFill>
                  <a:schemeClr val="accent5">
                    <a:lumMod val="50000"/>
                  </a:schemeClr>
                </a:solidFill>
                <a:latin typeface="Monotype Corsiva" pitchFamily="66" charset="0"/>
                <a:cs typeface="Times New Roman" pitchFamily="18" charset="0"/>
              </a:rPr>
              <a:t>можна</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ще</a:t>
            </a:r>
            <a:r>
              <a:rPr lang="ru-RU" sz="2000" i="1" dirty="0">
                <a:solidFill>
                  <a:schemeClr val="accent5">
                    <a:lumMod val="50000"/>
                  </a:schemeClr>
                </a:solidFill>
                <a:latin typeface="Monotype Corsiva" pitchFamily="66" charset="0"/>
                <a:cs typeface="Times New Roman" pitchFamily="18" charset="0"/>
              </a:rPr>
              <a:t> раз </a:t>
            </a:r>
            <a:r>
              <a:rPr lang="ru-RU" sz="2000" i="1" dirty="0" err="1">
                <a:solidFill>
                  <a:schemeClr val="accent5">
                    <a:lumMod val="50000"/>
                  </a:schemeClr>
                </a:solidFill>
                <a:latin typeface="Monotype Corsiva" pitchFamily="66" charset="0"/>
                <a:cs typeface="Times New Roman" pitchFamily="18" charset="0"/>
              </a:rPr>
              <a:t>нагадати</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найдорожчій</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людині</a:t>
            </a:r>
            <a:r>
              <a:rPr lang="ru-RU" sz="2000" i="1" dirty="0">
                <a:solidFill>
                  <a:schemeClr val="accent5">
                    <a:lumMod val="50000"/>
                  </a:schemeClr>
                </a:solidFill>
                <a:latin typeface="Monotype Corsiva" pitchFamily="66" charset="0"/>
                <a:cs typeface="Times New Roman" pitchFamily="18" charset="0"/>
              </a:rPr>
              <a:t>, як </a:t>
            </a:r>
            <a:r>
              <a:rPr lang="ru-RU" sz="2000" i="1" dirty="0" err="1">
                <a:solidFill>
                  <a:schemeClr val="accent5">
                    <a:lumMod val="50000"/>
                  </a:schemeClr>
                </a:solidFill>
                <a:latin typeface="Monotype Corsiva" pitchFamily="66" charset="0"/>
                <a:cs typeface="Times New Roman" pitchFamily="18" charset="0"/>
              </a:rPr>
              <a:t>ви</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її</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цінуєте</a:t>
            </a:r>
            <a:r>
              <a:rPr lang="ru-RU" sz="2000" i="1" dirty="0">
                <a:solidFill>
                  <a:schemeClr val="accent5">
                    <a:lumMod val="50000"/>
                  </a:schemeClr>
                </a:solidFill>
                <a:latin typeface="Monotype Corsiva" pitchFamily="66" charset="0"/>
                <a:cs typeface="Times New Roman" pitchFamily="18" charset="0"/>
              </a:rPr>
              <a:t> і любите. </a:t>
            </a:r>
            <a:r>
              <a:rPr lang="ru-RU" sz="2000" i="1" dirty="0" err="1">
                <a:solidFill>
                  <a:schemeClr val="accent5">
                    <a:lumMod val="50000"/>
                  </a:schemeClr>
                </a:solidFill>
                <a:latin typeface="Monotype Corsiva" pitchFamily="66" charset="0"/>
                <a:cs typeface="Times New Roman" pitchFamily="18" charset="0"/>
              </a:rPr>
              <a:t>Діти</a:t>
            </a:r>
            <a:r>
              <a:rPr lang="ru-RU" sz="2000" i="1" dirty="0">
                <a:solidFill>
                  <a:schemeClr val="accent5">
                    <a:lumMod val="50000"/>
                  </a:schemeClr>
                </a:solidFill>
                <a:latin typeface="Monotype Corsiva" pitchFamily="66" charset="0"/>
                <a:cs typeface="Times New Roman" pitchFamily="18" charset="0"/>
              </a:rPr>
              <a:t> в </a:t>
            </a:r>
            <a:r>
              <a:rPr lang="ru-RU" sz="2000" i="1" dirty="0" err="1">
                <a:solidFill>
                  <a:schemeClr val="accent5">
                    <a:lumMod val="50000"/>
                  </a:schemeClr>
                </a:solidFill>
                <a:latin typeface="Monotype Corsiva" pitchFamily="66" charset="0"/>
                <a:cs typeface="Times New Roman" pitchFamily="18" charset="0"/>
              </a:rPr>
              <a:t>цей</a:t>
            </a:r>
            <a:r>
              <a:rPr lang="ru-RU" sz="2000" i="1" dirty="0">
                <a:solidFill>
                  <a:schemeClr val="accent5">
                    <a:lumMod val="50000"/>
                  </a:schemeClr>
                </a:solidFill>
                <a:latin typeface="Monotype Corsiva" pitchFamily="66" charset="0"/>
                <a:cs typeface="Times New Roman" pitchFamily="18" charset="0"/>
              </a:rPr>
              <a:t> день </a:t>
            </a:r>
            <a:r>
              <a:rPr lang="ru-RU" sz="2000" i="1" dirty="0" err="1">
                <a:solidFill>
                  <a:schemeClr val="accent5">
                    <a:lumMod val="50000"/>
                  </a:schemeClr>
                </a:solidFill>
                <a:latin typeface="Monotype Corsiva" pitchFamily="66" charset="0"/>
                <a:cs typeface="Times New Roman" pitchFamily="18" charset="0"/>
              </a:rPr>
              <a:t>дарують</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своїм</a:t>
            </a:r>
            <a:r>
              <a:rPr lang="ru-RU" sz="2000" i="1" dirty="0">
                <a:solidFill>
                  <a:schemeClr val="accent5">
                    <a:lumMod val="50000"/>
                  </a:schemeClr>
                </a:solidFill>
                <a:latin typeface="Monotype Corsiva" pitchFamily="66" charset="0"/>
                <a:cs typeface="Times New Roman" pitchFamily="18" charset="0"/>
              </a:rPr>
              <a:t> матерям </a:t>
            </a:r>
            <a:r>
              <a:rPr lang="ru-RU" sz="2000" i="1" dirty="0" err="1">
                <a:solidFill>
                  <a:schemeClr val="accent5">
                    <a:lumMod val="50000"/>
                  </a:schemeClr>
                </a:solidFill>
                <a:latin typeface="Monotype Corsiva" pitchFamily="66" charset="0"/>
                <a:cs typeface="Times New Roman" pitchFamily="18" charset="0"/>
              </a:rPr>
              <a:t>квіти</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листівки</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присвячують</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їм</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вірші</a:t>
            </a:r>
            <a:r>
              <a:rPr lang="ru-RU" sz="2000" i="1" dirty="0">
                <a:solidFill>
                  <a:schemeClr val="accent5">
                    <a:lumMod val="50000"/>
                  </a:schemeClr>
                </a:solidFill>
                <a:latin typeface="Monotype Corsiva" pitchFamily="66" charset="0"/>
                <a:cs typeface="Times New Roman" pitchFamily="18" charset="0"/>
              </a:rPr>
              <a:t> і </a:t>
            </a:r>
            <a:r>
              <a:rPr lang="ru-RU" sz="2000" i="1" dirty="0" err="1">
                <a:solidFill>
                  <a:schemeClr val="accent5">
                    <a:lumMod val="50000"/>
                  </a:schemeClr>
                </a:solidFill>
                <a:latin typeface="Monotype Corsiva" pitchFamily="66" charset="0"/>
                <a:cs typeface="Times New Roman" pitchFamily="18" charset="0"/>
              </a:rPr>
              <a:t>пісні</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Пам'ятайте</a:t>
            </a:r>
            <a:r>
              <a:rPr lang="ru-RU" sz="2000" i="1" dirty="0">
                <a:solidFill>
                  <a:schemeClr val="accent5">
                    <a:lumMod val="50000"/>
                  </a:schemeClr>
                </a:solidFill>
                <a:latin typeface="Monotype Corsiva" pitchFamily="66" charset="0"/>
                <a:cs typeface="Times New Roman" pitchFamily="18" charset="0"/>
              </a:rPr>
              <a:t>, </a:t>
            </a:r>
            <a:r>
              <a:rPr lang="ru-RU" sz="2000" i="1" dirty="0" err="1">
                <a:solidFill>
                  <a:schemeClr val="accent5">
                    <a:lumMod val="50000"/>
                  </a:schemeClr>
                </a:solidFill>
                <a:latin typeface="Monotype Corsiva" pitchFamily="66" charset="0"/>
                <a:cs typeface="Times New Roman" pitchFamily="18" charset="0"/>
              </a:rPr>
              <a:t>що</a:t>
            </a:r>
            <a:r>
              <a:rPr lang="ru-RU" sz="2000" i="1" dirty="0">
                <a:solidFill>
                  <a:schemeClr val="accent5">
                    <a:lumMod val="50000"/>
                  </a:schemeClr>
                </a:solidFill>
                <a:latin typeface="Monotype Corsiva" pitchFamily="66" charset="0"/>
                <a:cs typeface="Times New Roman" pitchFamily="18" charset="0"/>
              </a:rPr>
              <a:t> головне в </a:t>
            </a:r>
            <a:r>
              <a:rPr lang="ru-RU" sz="2000" i="1" dirty="0" err="1">
                <a:solidFill>
                  <a:schemeClr val="accent5">
                    <a:lumMod val="50000"/>
                  </a:schemeClr>
                </a:solidFill>
                <a:latin typeface="Monotype Corsiva" pitchFamily="66" charset="0"/>
                <a:cs typeface="Times New Roman" pitchFamily="18" charset="0"/>
              </a:rPr>
              <a:t>це</a:t>
            </a:r>
            <a:r>
              <a:rPr lang="ru-RU" sz="2000" i="1" dirty="0">
                <a:solidFill>
                  <a:schemeClr val="accent5">
                    <a:lumMod val="50000"/>
                  </a:schemeClr>
                </a:solidFill>
                <a:latin typeface="Monotype Corsiva" pitchFamily="66" charset="0"/>
                <a:cs typeface="Times New Roman" pitchFamily="18" charset="0"/>
              </a:rPr>
              <a:t> свято – ваша </a:t>
            </a:r>
            <a:r>
              <a:rPr lang="ru-RU" sz="2000" i="1" dirty="0" err="1">
                <a:solidFill>
                  <a:schemeClr val="accent5">
                    <a:lumMod val="50000"/>
                  </a:schemeClr>
                </a:solidFill>
                <a:latin typeface="Monotype Corsiva" pitchFamily="66" charset="0"/>
                <a:cs typeface="Times New Roman" pitchFamily="18" charset="0"/>
              </a:rPr>
              <a:t>увага</a:t>
            </a:r>
            <a:r>
              <a:rPr lang="ru-RU" sz="2000" i="1" dirty="0">
                <a:solidFill>
                  <a:schemeClr val="accent5">
                    <a:lumMod val="50000"/>
                  </a:schemeClr>
                </a:solidFill>
                <a:latin typeface="Monotype Corsiva" pitchFamily="66" charset="0"/>
                <a:cs typeface="Times New Roman" pitchFamily="18" charset="0"/>
              </a:rPr>
              <a:t>.</a:t>
            </a:r>
            <a:br>
              <a:rPr lang="ru-RU" sz="2000" i="1" dirty="0">
                <a:solidFill>
                  <a:schemeClr val="accent5">
                    <a:lumMod val="50000"/>
                  </a:schemeClr>
                </a:solidFill>
                <a:latin typeface="Monotype Corsiva" pitchFamily="66"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 name="TextBox 3"/>
          <p:cNvSpPr txBox="1"/>
          <p:nvPr/>
        </p:nvSpPr>
        <p:spPr>
          <a:xfrm>
            <a:off x="2555775" y="169476"/>
            <a:ext cx="4416359" cy="523220"/>
          </a:xfrm>
          <a:prstGeom prst="rect">
            <a:avLst/>
          </a:prstGeom>
          <a:noFill/>
        </p:spPr>
        <p:txBody>
          <a:bodyPr wrap="square" rtlCol="0">
            <a:spAutoFit/>
          </a:bodyPr>
          <a:lstStyle/>
          <a:p>
            <a:r>
              <a:rPr lang="uk-UA" sz="2800" b="1" dirty="0" smtClean="0">
                <a:solidFill>
                  <a:schemeClr val="accent3">
                    <a:lumMod val="50000"/>
                  </a:schemeClr>
                </a:solidFill>
                <a:latin typeface="Times New Roman" pitchFamily="18" charset="0"/>
                <a:cs typeface="Times New Roman" pitchFamily="18" charset="0"/>
              </a:rPr>
              <a:t>Що подарувати мамі?</a:t>
            </a:r>
            <a:endParaRPr lang="ru-RU" sz="2800" b="1" dirty="0">
              <a:solidFill>
                <a:schemeClr val="accent3">
                  <a:lumMod val="50000"/>
                </a:schemeClr>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72404" y="200998"/>
            <a:ext cx="1971596" cy="1963380"/>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30" y="142814"/>
            <a:ext cx="2406968" cy="1805225"/>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830" y="3014153"/>
            <a:ext cx="2144854" cy="2859806"/>
          </a:xfrm>
          <a:prstGeom prst="rect">
            <a:avLst/>
          </a:prstGeom>
          <a:ln>
            <a:noFill/>
          </a:ln>
          <a:effectLst>
            <a:softEdge rad="112500"/>
          </a:effectLst>
        </p:spPr>
      </p:pic>
      <p:pic>
        <p:nvPicPr>
          <p:cNvPr id="8" name="Рисунок 7"/>
          <p:cNvPicPr>
            <a:picLocks noChangeAspect="1"/>
          </p:cNvPicPr>
          <p:nvPr/>
        </p:nvPicPr>
        <p:blipFill rotWithShape="1">
          <a:blip r:embed="rId5">
            <a:extLst>
              <a:ext uri="{28A0092B-C50C-407E-A947-70E740481C1C}">
                <a14:useLocalDpi xmlns:a14="http://schemas.microsoft.com/office/drawing/2010/main" xmlns="" val="0"/>
              </a:ext>
            </a:extLst>
          </a:blip>
          <a:srcRect l="23333" t="25536" r="13390" b="18055"/>
          <a:stretch/>
        </p:blipFill>
        <p:spPr>
          <a:xfrm>
            <a:off x="7172891" y="2279218"/>
            <a:ext cx="2016224" cy="3594741"/>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779912" y="3861048"/>
            <a:ext cx="2664296" cy="2352160"/>
          </a:xfrm>
          <a:prstGeom prst="rect">
            <a:avLst/>
          </a:prstGeom>
          <a:ln>
            <a:noFill/>
          </a:ln>
          <a:effectLst>
            <a:softEdge rad="112500"/>
          </a:effectLst>
        </p:spPr>
      </p:pic>
    </p:spTree>
    <p:extLst>
      <p:ext uri="{BB962C8B-B14F-4D97-AF65-F5344CB8AC3E}">
        <p14:creationId xmlns:p14="http://schemas.microsoft.com/office/powerpoint/2010/main" xmlns="" val="3338398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16862"/>
            <a:ext cx="4077860" cy="6237312"/>
          </a:xfrm>
          <a:solidFill>
            <a:schemeClr val="accent3">
              <a:lumMod val="20000"/>
              <a:lumOff val="80000"/>
            </a:schemeClr>
          </a:solidFill>
        </p:spPr>
        <p:txBody>
          <a:bodyPr>
            <a:normAutofit fontScale="55000" lnSpcReduction="20000"/>
          </a:bodyPr>
          <a:lstStyle/>
          <a:p>
            <a:pPr marL="0" indent="0">
              <a:buNone/>
            </a:pPr>
            <a:r>
              <a:rPr lang="ru-RU" dirty="0" err="1" smtClean="0">
                <a:solidFill>
                  <a:schemeClr val="accent3">
                    <a:lumMod val="50000"/>
                  </a:schemeClr>
                </a:solidFill>
                <a:latin typeface="Monotype Corsiva" pitchFamily="66" charset="0"/>
              </a:rPr>
              <a:t>Ма</a:t>
            </a:r>
            <a:r>
              <a:rPr lang="uk-UA" dirty="0" err="1" smtClean="0">
                <a:solidFill>
                  <a:schemeClr val="accent3">
                    <a:lumMod val="50000"/>
                  </a:schemeClr>
                </a:solidFill>
                <a:latin typeface="Monotype Corsiva" pitchFamily="66" charset="0"/>
              </a:rPr>
              <a:t>єш</a:t>
            </a:r>
            <a:r>
              <a:rPr lang="uk-UA" dirty="0" smtClean="0">
                <a:solidFill>
                  <a:schemeClr val="accent3">
                    <a:lumMod val="50000"/>
                  </a:schemeClr>
                </a:solidFill>
                <a:latin typeface="Monotype Corsiva" pitchFamily="66" charset="0"/>
              </a:rPr>
              <a:t> маму, шануй її свято.</a:t>
            </a:r>
          </a:p>
          <a:p>
            <a:pPr marL="0" indent="0">
              <a:buNone/>
            </a:pPr>
            <a:r>
              <a:rPr lang="uk-UA" dirty="0" smtClean="0">
                <a:solidFill>
                  <a:schemeClr val="accent3">
                    <a:lumMod val="50000"/>
                  </a:schemeClr>
                </a:solidFill>
                <a:latin typeface="Monotype Corsiva" pitchFamily="66" charset="0"/>
              </a:rPr>
              <a:t>Їй здоров</a:t>
            </a:r>
            <a:r>
              <a:rPr lang="en-US" dirty="0" smtClean="0">
                <a:solidFill>
                  <a:schemeClr val="accent3">
                    <a:lumMod val="50000"/>
                  </a:schemeClr>
                </a:solidFill>
                <a:latin typeface="Monotype Corsiva" pitchFamily="66" charset="0"/>
              </a:rPr>
              <a:t>’</a:t>
            </a:r>
            <a:r>
              <a:rPr lang="uk-UA" dirty="0" smtClean="0">
                <a:solidFill>
                  <a:schemeClr val="accent3">
                    <a:lumMod val="50000"/>
                  </a:schemeClr>
                </a:solidFill>
                <a:latin typeface="Monotype Corsiva" pitchFamily="66" charset="0"/>
              </a:rPr>
              <a:t>я у Бога проси.</a:t>
            </a:r>
          </a:p>
          <a:p>
            <a:pPr marL="0" indent="0">
              <a:buNone/>
            </a:pPr>
            <a:r>
              <a:rPr lang="uk-UA" dirty="0" smtClean="0">
                <a:solidFill>
                  <a:schemeClr val="accent3">
                    <a:lumMod val="50000"/>
                  </a:schemeClr>
                </a:solidFill>
                <a:latin typeface="Monotype Corsiva" pitchFamily="66" charset="0"/>
              </a:rPr>
              <a:t>Бог – отець на землі створив мати,</a:t>
            </a:r>
          </a:p>
          <a:p>
            <a:pPr marL="0" indent="0">
              <a:buNone/>
            </a:pPr>
            <a:r>
              <a:rPr lang="uk-UA" dirty="0" smtClean="0">
                <a:solidFill>
                  <a:schemeClr val="accent3">
                    <a:lumMod val="50000"/>
                  </a:schemeClr>
                </a:solidFill>
                <a:latin typeface="Monotype Corsiva" pitchFamily="66" charset="0"/>
              </a:rPr>
              <a:t>Тож шануй же, дитино, її.</a:t>
            </a:r>
          </a:p>
          <a:p>
            <a:pPr marL="0" indent="0">
              <a:buNone/>
            </a:pPr>
            <a:r>
              <a:rPr lang="uk-UA" dirty="0" smtClean="0">
                <a:solidFill>
                  <a:schemeClr val="accent3">
                    <a:lumMod val="50000"/>
                  </a:schemeClr>
                </a:solidFill>
                <a:latin typeface="Monotype Corsiva" pitchFamily="66" charset="0"/>
              </a:rPr>
              <a:t>Не соромтесь її обіймати</a:t>
            </a:r>
          </a:p>
          <a:p>
            <a:pPr marL="0" indent="0">
              <a:buNone/>
            </a:pPr>
            <a:r>
              <a:rPr lang="uk-UA" dirty="0" smtClean="0">
                <a:solidFill>
                  <a:schemeClr val="accent3">
                    <a:lumMod val="50000"/>
                  </a:schemeClr>
                </a:solidFill>
                <a:latin typeface="Monotype Corsiva" pitchFamily="66" charset="0"/>
              </a:rPr>
              <a:t>Та ласкаві слова говоріть.</a:t>
            </a:r>
          </a:p>
          <a:p>
            <a:pPr marL="0" indent="0">
              <a:buNone/>
            </a:pPr>
            <a:r>
              <a:rPr lang="uk-UA" dirty="0" smtClean="0">
                <a:solidFill>
                  <a:schemeClr val="accent3">
                    <a:lumMod val="50000"/>
                  </a:schemeClr>
                </a:solidFill>
                <a:latin typeface="Monotype Corsiva" pitchFamily="66" charset="0"/>
              </a:rPr>
              <a:t>Бо ніхто вас не любить, як мати.</a:t>
            </a:r>
          </a:p>
          <a:p>
            <a:pPr marL="0" indent="0">
              <a:buNone/>
            </a:pPr>
            <a:r>
              <a:rPr lang="uk-UA" dirty="0" smtClean="0">
                <a:solidFill>
                  <a:schemeClr val="accent3">
                    <a:lumMod val="50000"/>
                  </a:schemeClr>
                </a:solidFill>
                <a:latin typeface="Monotype Corsiva" pitchFamily="66" charset="0"/>
              </a:rPr>
              <a:t>Ви її завжди й всюди цініть.</a:t>
            </a:r>
          </a:p>
          <a:p>
            <a:pPr marL="0" indent="0">
              <a:buNone/>
            </a:pPr>
            <a:r>
              <a:rPr lang="uk-UA" dirty="0" smtClean="0">
                <a:solidFill>
                  <a:schemeClr val="accent3">
                    <a:lumMod val="50000"/>
                  </a:schemeClr>
                </a:solidFill>
                <a:latin typeface="Monotype Corsiva" pitchFamily="66" charset="0"/>
              </a:rPr>
              <a:t>За ті довгі недоспані ночі,</a:t>
            </a:r>
          </a:p>
          <a:p>
            <a:pPr marL="0" indent="0">
              <a:buNone/>
            </a:pPr>
            <a:r>
              <a:rPr lang="uk-UA" dirty="0" smtClean="0">
                <a:solidFill>
                  <a:schemeClr val="accent3">
                    <a:lumMod val="50000"/>
                  </a:schemeClr>
                </a:solidFill>
                <a:latin typeface="Monotype Corsiva" pitchFamily="66" charset="0"/>
              </a:rPr>
              <a:t>Що з тобою вона провела.</a:t>
            </a:r>
          </a:p>
          <a:p>
            <a:pPr marL="0" indent="0">
              <a:buNone/>
            </a:pPr>
            <a:r>
              <a:rPr lang="uk-UA" dirty="0" smtClean="0">
                <a:solidFill>
                  <a:schemeClr val="accent3">
                    <a:lumMod val="50000"/>
                  </a:schemeClr>
                </a:solidFill>
                <a:latin typeface="Monotype Corsiva" pitchFamily="66" charset="0"/>
              </a:rPr>
              <a:t>За </a:t>
            </a:r>
            <a:r>
              <a:rPr lang="uk-UA" dirty="0" err="1" smtClean="0">
                <a:solidFill>
                  <a:schemeClr val="accent3">
                    <a:lumMod val="50000"/>
                  </a:schemeClr>
                </a:solidFill>
                <a:latin typeface="Monotype Corsiva" pitchFamily="66" charset="0"/>
              </a:rPr>
              <a:t>смаколики</a:t>
            </a:r>
            <a:r>
              <a:rPr lang="uk-UA" dirty="0">
                <a:solidFill>
                  <a:schemeClr val="accent3">
                    <a:lumMod val="50000"/>
                  </a:schemeClr>
                </a:solidFill>
                <a:latin typeface="Monotype Corsiva" pitchFamily="66" charset="0"/>
              </a:rPr>
              <a:t> </a:t>
            </a:r>
            <a:r>
              <a:rPr lang="uk-UA" dirty="0" smtClean="0">
                <a:solidFill>
                  <a:schemeClr val="accent3">
                    <a:lumMod val="50000"/>
                  </a:schemeClr>
                </a:solidFill>
                <a:latin typeface="Monotype Corsiva" pitchFamily="66" charset="0"/>
              </a:rPr>
              <a:t>й  тістечка здобні,</a:t>
            </a:r>
          </a:p>
          <a:p>
            <a:pPr marL="0" indent="0">
              <a:buNone/>
            </a:pPr>
            <a:r>
              <a:rPr lang="uk-UA" dirty="0" smtClean="0">
                <a:solidFill>
                  <a:schemeClr val="accent3">
                    <a:lumMod val="50000"/>
                  </a:schemeClr>
                </a:solidFill>
                <a:latin typeface="Monotype Corsiva" pitchFamily="66" charset="0"/>
              </a:rPr>
              <a:t>Що з любов</a:t>
            </a:r>
            <a:r>
              <a:rPr lang="en-US" dirty="0" smtClean="0">
                <a:solidFill>
                  <a:schemeClr val="accent3">
                    <a:lumMod val="50000"/>
                  </a:schemeClr>
                </a:solidFill>
                <a:latin typeface="Monotype Corsiva" pitchFamily="66" charset="0"/>
              </a:rPr>
              <a:t>’</a:t>
            </a:r>
            <a:r>
              <a:rPr lang="uk-UA" dirty="0" smtClean="0">
                <a:solidFill>
                  <a:schemeClr val="accent3">
                    <a:lumMod val="50000"/>
                  </a:schemeClr>
                </a:solidFill>
                <a:latin typeface="Monotype Corsiva" pitchFamily="66" charset="0"/>
              </a:rPr>
              <a:t>ю для тебе пекла.</a:t>
            </a:r>
          </a:p>
          <a:p>
            <a:pPr marL="0" indent="0">
              <a:buNone/>
            </a:pPr>
            <a:r>
              <a:rPr lang="uk-UA" dirty="0" smtClean="0">
                <a:solidFill>
                  <a:schemeClr val="accent3">
                    <a:lumMod val="50000"/>
                  </a:schemeClr>
                </a:solidFill>
                <a:latin typeface="Monotype Corsiva" pitchFamily="66" charset="0"/>
              </a:rPr>
              <a:t>За казки, за пісні колискові,</a:t>
            </a:r>
          </a:p>
          <a:p>
            <a:pPr marL="0" indent="0">
              <a:buNone/>
            </a:pPr>
            <a:r>
              <a:rPr lang="uk-UA" dirty="0" smtClean="0">
                <a:solidFill>
                  <a:schemeClr val="accent3">
                    <a:lumMod val="50000"/>
                  </a:schemeClr>
                </a:solidFill>
                <a:latin typeface="Monotype Corsiva" pitchFamily="66" charset="0"/>
              </a:rPr>
              <a:t>Які просто складала  для вас.</a:t>
            </a:r>
          </a:p>
          <a:p>
            <a:pPr marL="0" indent="0">
              <a:buNone/>
            </a:pPr>
            <a:r>
              <a:rPr lang="uk-UA" dirty="0" smtClean="0">
                <a:solidFill>
                  <a:schemeClr val="accent3">
                    <a:lumMod val="50000"/>
                  </a:schemeClr>
                </a:solidFill>
                <a:latin typeface="Monotype Corsiva" pitchFamily="66" charset="0"/>
              </a:rPr>
              <a:t>За вуста і за лагідні руки,</a:t>
            </a:r>
          </a:p>
          <a:p>
            <a:pPr marL="0" indent="0">
              <a:buNone/>
            </a:pPr>
            <a:r>
              <a:rPr lang="uk-UA" dirty="0" smtClean="0">
                <a:solidFill>
                  <a:schemeClr val="accent3">
                    <a:lumMod val="50000"/>
                  </a:schemeClr>
                </a:solidFill>
                <a:latin typeface="Monotype Corsiva" pitchFamily="66" charset="0"/>
              </a:rPr>
              <a:t>Які з ніжністю пестили вас.</a:t>
            </a:r>
          </a:p>
          <a:p>
            <a:pPr marL="0" indent="0">
              <a:buNone/>
            </a:pPr>
            <a:r>
              <a:rPr lang="uk-UA" dirty="0" smtClean="0">
                <a:solidFill>
                  <a:schemeClr val="accent3">
                    <a:lumMod val="50000"/>
                  </a:schemeClr>
                </a:solidFill>
                <a:latin typeface="Monotype Corsiva" pitchFamily="66" charset="0"/>
              </a:rPr>
              <a:t>У весняний цей день веселковий,</a:t>
            </a:r>
          </a:p>
          <a:p>
            <a:pPr marL="0" indent="0">
              <a:buNone/>
            </a:pPr>
            <a:r>
              <a:rPr lang="uk-UA" dirty="0" smtClean="0">
                <a:solidFill>
                  <a:schemeClr val="accent3">
                    <a:lumMod val="50000"/>
                  </a:schemeClr>
                </a:solidFill>
                <a:latin typeface="Monotype Corsiva" pitchFamily="66" charset="0"/>
              </a:rPr>
              <a:t>Букет квітів красивий складіть.</a:t>
            </a:r>
          </a:p>
          <a:p>
            <a:pPr marL="0" indent="0">
              <a:buNone/>
            </a:pPr>
            <a:r>
              <a:rPr lang="uk-UA" dirty="0" smtClean="0">
                <a:solidFill>
                  <a:schemeClr val="accent3">
                    <a:lumMod val="50000"/>
                  </a:schemeClr>
                </a:solidFill>
                <a:latin typeface="Monotype Corsiva" pitchFamily="66" charset="0"/>
              </a:rPr>
              <a:t>І рідненькій миленькій матусі.</a:t>
            </a:r>
          </a:p>
          <a:p>
            <a:pPr marL="0" indent="0">
              <a:buNone/>
            </a:pPr>
            <a:r>
              <a:rPr lang="uk-UA" dirty="0" smtClean="0">
                <a:solidFill>
                  <a:schemeClr val="accent3">
                    <a:lumMod val="50000"/>
                  </a:schemeClr>
                </a:solidFill>
                <a:latin typeface="Monotype Corsiva" pitchFamily="66" charset="0"/>
              </a:rPr>
              <a:t>Ви з любов</a:t>
            </a:r>
            <a:r>
              <a:rPr lang="en-US" dirty="0" smtClean="0">
                <a:solidFill>
                  <a:schemeClr val="accent3">
                    <a:lumMod val="50000"/>
                  </a:schemeClr>
                </a:solidFill>
                <a:latin typeface="Monotype Corsiva" pitchFamily="66" charset="0"/>
              </a:rPr>
              <a:t>’</a:t>
            </a:r>
            <a:r>
              <a:rPr lang="uk-UA" dirty="0" smtClean="0">
                <a:solidFill>
                  <a:schemeClr val="accent3">
                    <a:lumMod val="50000"/>
                  </a:schemeClr>
                </a:solidFill>
                <a:latin typeface="Monotype Corsiva" pitchFamily="66" charset="0"/>
              </a:rPr>
              <a:t>ю мерщій  піднесіть.</a:t>
            </a:r>
          </a:p>
          <a:p>
            <a:pPr marL="0" indent="0">
              <a:buNone/>
            </a:pPr>
            <a:r>
              <a:rPr lang="uk-UA" dirty="0">
                <a:solidFill>
                  <a:schemeClr val="accent3">
                    <a:lumMod val="50000"/>
                  </a:schemeClr>
                </a:solidFill>
                <a:latin typeface="Monotype Corsiva" pitchFamily="66" charset="0"/>
              </a:rPr>
              <a:t> </a:t>
            </a:r>
            <a:r>
              <a:rPr lang="uk-UA" dirty="0" smtClean="0">
                <a:solidFill>
                  <a:schemeClr val="accent3">
                    <a:lumMod val="50000"/>
                  </a:schemeClr>
                </a:solidFill>
                <a:latin typeface="Monotype Corsiva" pitchFamily="66" charset="0"/>
              </a:rPr>
              <a:t>                                          А.Кравченко</a:t>
            </a:r>
          </a:p>
          <a:p>
            <a:pPr marL="0" indent="0">
              <a:buNone/>
            </a:pP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1" t="18079" r="19886" b="19548"/>
          <a:stretch/>
        </p:blipFill>
        <p:spPr>
          <a:xfrm>
            <a:off x="4535060" y="1196752"/>
            <a:ext cx="4120645" cy="4277533"/>
          </a:xfrm>
          <a:prstGeom prst="rect">
            <a:avLst/>
          </a:prstGeom>
          <a:ln>
            <a:noFill/>
          </a:ln>
          <a:effectLst>
            <a:softEdge rad="112500"/>
          </a:effectLst>
        </p:spPr>
      </p:pic>
    </p:spTree>
    <p:extLst>
      <p:ext uri="{BB962C8B-B14F-4D97-AF65-F5344CB8AC3E}">
        <p14:creationId xmlns:p14="http://schemas.microsoft.com/office/powerpoint/2010/main" xmlns="" val="24159410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657"/>
            <a:ext cx="8027034" cy="576064"/>
          </a:xfrm>
        </p:spPr>
        <p:txBody>
          <a:bodyPr>
            <a:normAutofit/>
          </a:bodyPr>
          <a:lstStyle/>
          <a:p>
            <a:r>
              <a:rPr lang="ru-RU" sz="2800" b="1" dirty="0" smtClean="0">
                <a:latin typeface="Times New Roman" pitchFamily="18" charset="0"/>
                <a:cs typeface="Times New Roman" pitchFamily="18" charset="0"/>
              </a:rPr>
              <a:t>Легенда про маму</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0" y="404664"/>
            <a:ext cx="9252520" cy="574489"/>
          </a:xfrm>
        </p:spPr>
        <p:txBody>
          <a:bodyPr>
            <a:noAutofit/>
          </a:bodyPr>
          <a:lstStyle/>
          <a:p>
            <a:r>
              <a:rPr lang="uk-UA" sz="2400" dirty="0">
                <a:latin typeface="Times New Roman"/>
                <a:ea typeface="Times New Roman"/>
              </a:rPr>
              <a:t>Одного разу Бог вирішив створити…маму. </a:t>
            </a:r>
            <a:br>
              <a:rPr lang="uk-UA" sz="2400" dirty="0">
                <a:latin typeface="Times New Roman"/>
                <a:ea typeface="Times New Roman"/>
              </a:rPr>
            </a:br>
            <a:r>
              <a:rPr lang="uk-UA" sz="2400" dirty="0">
                <a:latin typeface="Times New Roman"/>
                <a:ea typeface="Times New Roman"/>
              </a:rPr>
              <a:t>Шість днів та ночей він роздумував і експериментував. </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1515" y="1267185"/>
            <a:ext cx="7488832" cy="56166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32980" y="1267185"/>
            <a:ext cx="3490530" cy="3109211"/>
          </a:xfrm>
          <a:prstGeom prst="rect">
            <a:avLst/>
          </a:prstGeom>
        </p:spPr>
      </p:pic>
      <p:sp>
        <p:nvSpPr>
          <p:cNvPr id="6" name="TextBox 5"/>
          <p:cNvSpPr txBox="1"/>
          <p:nvPr/>
        </p:nvSpPr>
        <p:spPr>
          <a:xfrm>
            <a:off x="110099" y="1269615"/>
            <a:ext cx="1494011" cy="1938992"/>
          </a:xfrm>
          <a:prstGeom prst="rect">
            <a:avLst/>
          </a:prstGeom>
          <a:noFill/>
        </p:spPr>
        <p:txBody>
          <a:bodyPr wrap="square" rtlCol="0">
            <a:spAutoFit/>
          </a:bodyPr>
          <a:lstStyle/>
          <a:p>
            <a:r>
              <a:rPr lang="uk-UA" sz="2400" dirty="0">
                <a:solidFill>
                  <a:prstClr val="black"/>
                </a:solidFill>
                <a:latin typeface="Times New Roman"/>
                <a:ea typeface="Times New Roman"/>
              </a:rPr>
              <a:t>Та ось з’явився ангел і каже:</a:t>
            </a:r>
            <a:br>
              <a:rPr lang="uk-UA" sz="2400" dirty="0">
                <a:solidFill>
                  <a:prstClr val="black"/>
                </a:solidFill>
                <a:latin typeface="Times New Roman"/>
                <a:ea typeface="Times New Roman"/>
              </a:rPr>
            </a:br>
            <a:endParaRPr lang="ru-RU" sz="2400" dirty="0"/>
          </a:p>
        </p:txBody>
      </p:sp>
    </p:spTree>
    <p:extLst>
      <p:ext uri="{BB962C8B-B14F-4D97-AF65-F5344CB8AC3E}">
        <p14:creationId xmlns:p14="http://schemas.microsoft.com/office/powerpoint/2010/main" xmlns="" val="253673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020" y="0"/>
            <a:ext cx="9139239" cy="6846125"/>
          </a:xfrm>
          <a:prstGeom prst="rect">
            <a:avLst/>
          </a:prstGeom>
        </p:spPr>
      </p:pic>
      <p:sp>
        <p:nvSpPr>
          <p:cNvPr id="6" name="Выноска-облако 5"/>
          <p:cNvSpPr/>
          <p:nvPr/>
        </p:nvSpPr>
        <p:spPr>
          <a:xfrm>
            <a:off x="2857302" y="413622"/>
            <a:ext cx="3024336" cy="1224136"/>
          </a:xfrm>
          <a:prstGeom prst="cloudCallout">
            <a:avLst>
              <a:gd name="adj1" fmla="val -38256"/>
              <a:gd name="adj2" fmla="val 8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solidFill>
                  <a:schemeClr val="bg1"/>
                </a:solidFill>
                <a:latin typeface="Times New Roman"/>
                <a:ea typeface="Times New Roman"/>
              </a:rPr>
              <a:t>Ти стільки часу витрачаєш на неї!</a:t>
            </a:r>
            <a:br>
              <a:rPr lang="uk-UA" dirty="0">
                <a:solidFill>
                  <a:schemeClr val="bg1"/>
                </a:solidFill>
                <a:latin typeface="Times New Roman"/>
                <a:ea typeface="Times New Roman"/>
              </a:rPr>
            </a:br>
            <a:endParaRPr lang="ru-RU" dirty="0">
              <a:solidFill>
                <a:schemeClr val="bg1"/>
              </a:solidFill>
            </a:endParaRPr>
          </a:p>
        </p:txBody>
      </p:sp>
      <p:sp>
        <p:nvSpPr>
          <p:cNvPr id="7" name="Выноска-облако 6"/>
          <p:cNvSpPr/>
          <p:nvPr/>
        </p:nvSpPr>
        <p:spPr>
          <a:xfrm>
            <a:off x="5004048" y="1637758"/>
            <a:ext cx="3744416" cy="2016224"/>
          </a:xfrm>
          <a:prstGeom prst="cloudCallout">
            <a:avLst>
              <a:gd name="adj1" fmla="val -74493"/>
              <a:gd name="adj2" fmla="val 74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Не в руках проблема, — відповів Бог, — а в трьох парах очей, що вона повинна мати.</a:t>
            </a:r>
            <a:br>
              <a:rPr lang="uk-UA" dirty="0">
                <a:latin typeface="Times New Roman"/>
                <a:ea typeface="Times New Roman"/>
              </a:rPr>
            </a:br>
            <a:endParaRPr lang="ru-RU" dirty="0"/>
          </a:p>
        </p:txBody>
      </p:sp>
      <p:sp>
        <p:nvSpPr>
          <p:cNvPr id="8" name="Выноска-облако 7"/>
          <p:cNvSpPr/>
          <p:nvPr/>
        </p:nvSpPr>
        <p:spPr>
          <a:xfrm>
            <a:off x="4369470" y="1565750"/>
            <a:ext cx="5184576" cy="2160240"/>
          </a:xfrm>
          <a:prstGeom prst="cloudCallout">
            <a:avLst>
              <a:gd name="adj1" fmla="val -57601"/>
              <a:gd name="adj2" fmla="val 7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solidFill>
                  <a:prstClr val="white"/>
                </a:solidFill>
                <a:latin typeface="Times New Roman"/>
                <a:ea typeface="Times New Roman"/>
              </a:rPr>
              <a:t>— Так… </a:t>
            </a:r>
            <a:endParaRPr lang="ru-RU" dirty="0">
              <a:solidFill>
                <a:prstClr val="white"/>
              </a:solidFill>
            </a:endParaRPr>
          </a:p>
          <a:p>
            <a:pPr algn="ctr"/>
            <a:r>
              <a:rPr lang="uk-UA" sz="1400" dirty="0" smtClean="0">
                <a:latin typeface="Times New Roman"/>
                <a:ea typeface="Times New Roman"/>
              </a:rPr>
              <a:t>Але </a:t>
            </a:r>
            <a:r>
              <a:rPr lang="uk-UA" sz="1400" dirty="0">
                <a:latin typeface="Times New Roman"/>
                <a:ea typeface="Times New Roman"/>
              </a:rPr>
              <a:t>чи ти читав вимоги замовлення? Вона повинна складатися з 180 рухомих частин, які можна було б при потребі замінити, її поцілунок має лікувати все — від зламаної ноги до розчарування в коханні, також вона мусить мати шість пар рук.</a:t>
            </a:r>
            <a:br>
              <a:rPr lang="uk-UA" sz="1400" dirty="0">
                <a:latin typeface="Times New Roman"/>
                <a:ea typeface="Times New Roman"/>
              </a:rPr>
            </a:br>
            <a:endParaRPr lang="ru-RU" sz="1400" dirty="0"/>
          </a:p>
        </p:txBody>
      </p:sp>
      <p:sp>
        <p:nvSpPr>
          <p:cNvPr id="9" name="Выноска-облако 8"/>
          <p:cNvSpPr/>
          <p:nvPr/>
        </p:nvSpPr>
        <p:spPr>
          <a:xfrm>
            <a:off x="3055578" y="266307"/>
            <a:ext cx="2627784" cy="13714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Шість пар рук?</a:t>
            </a:r>
            <a:br>
              <a:rPr lang="uk-UA" dirty="0">
                <a:latin typeface="Times New Roman"/>
                <a:ea typeface="Times New Roman"/>
              </a:rPr>
            </a:br>
            <a:endParaRPr lang="ru-RU" dirty="0"/>
          </a:p>
        </p:txBody>
      </p:sp>
      <p:sp>
        <p:nvSpPr>
          <p:cNvPr id="10" name="Выноска-облако 9"/>
          <p:cNvSpPr/>
          <p:nvPr/>
        </p:nvSpPr>
        <p:spPr>
          <a:xfrm>
            <a:off x="2929310" y="266307"/>
            <a:ext cx="2880320" cy="16201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Аж стільки! — скрикнув ангел.</a:t>
            </a:r>
            <a:br>
              <a:rPr lang="uk-UA" dirty="0">
                <a:latin typeface="Times New Roman"/>
                <a:ea typeface="Times New Roman"/>
              </a:rPr>
            </a:br>
            <a:endParaRPr lang="ru-RU" dirty="0"/>
          </a:p>
        </p:txBody>
      </p:sp>
      <p:sp>
        <p:nvSpPr>
          <p:cNvPr id="11" name="Прямоугольник 10"/>
          <p:cNvSpPr/>
          <p:nvPr/>
        </p:nvSpPr>
        <p:spPr>
          <a:xfrm>
            <a:off x="4572000" y="90456"/>
            <a:ext cx="4572000" cy="646331"/>
          </a:xfrm>
          <a:prstGeom prst="rect">
            <a:avLst/>
          </a:prstGeom>
        </p:spPr>
        <p:txBody>
          <a:bodyPr>
            <a:spAutoFit/>
          </a:bodyPr>
          <a:lstStyle/>
          <a:p>
            <a:r>
              <a:rPr lang="uk-UA" dirty="0">
                <a:latin typeface="Times New Roman"/>
                <a:ea typeface="Times New Roman"/>
              </a:rPr>
              <a:t>Бог ствердно кивнув. Потім додав:</a:t>
            </a:r>
            <a:br>
              <a:rPr lang="uk-UA" dirty="0">
                <a:latin typeface="Times New Roman"/>
                <a:ea typeface="Times New Roman"/>
              </a:rPr>
            </a:br>
            <a:endParaRPr lang="ru-RU" dirty="0"/>
          </a:p>
        </p:txBody>
      </p:sp>
      <p:sp>
        <p:nvSpPr>
          <p:cNvPr id="12" name="Выноска-облако 11"/>
          <p:cNvSpPr/>
          <p:nvPr/>
        </p:nvSpPr>
        <p:spPr>
          <a:xfrm>
            <a:off x="3076068" y="1076818"/>
            <a:ext cx="7272808" cy="27273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Одну пару, щоб бачити через зачинені двері, коли питає: “ Що ви там робите, діти? ”, навіть якщо вона вже знає, що вони роблять. Іншу пару на потилиці, щоб бачити те, чого не мала бачити, але що має знати. Ще іншу пару, щоб таємно сказати синові, який потрапив у халепу: “Розумію, сину, і люблю тебе”.</a:t>
            </a:r>
            <a:br>
              <a:rPr lang="uk-UA" dirty="0">
                <a:latin typeface="Times New Roman"/>
                <a:ea typeface="Times New Roman"/>
              </a:rPr>
            </a:br>
            <a:endParaRPr lang="ru-RU" dirty="0"/>
          </a:p>
        </p:txBody>
      </p:sp>
      <p:sp>
        <p:nvSpPr>
          <p:cNvPr id="13" name="Выноска-облако 12"/>
          <p:cNvSpPr/>
          <p:nvPr/>
        </p:nvSpPr>
        <p:spPr>
          <a:xfrm>
            <a:off x="0" y="428604"/>
            <a:ext cx="3456384" cy="16472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Господи, — сказав ангел, — вже пізно, йди відпочивати.</a:t>
            </a:r>
            <a:br>
              <a:rPr lang="uk-UA" dirty="0">
                <a:latin typeface="Times New Roman"/>
                <a:ea typeface="Times New Roman"/>
              </a:rPr>
            </a:br>
            <a:endParaRPr lang="ru-RU" dirty="0"/>
          </a:p>
        </p:txBody>
      </p:sp>
      <p:sp>
        <p:nvSpPr>
          <p:cNvPr id="14" name="Выноска-облако 13"/>
          <p:cNvSpPr/>
          <p:nvPr/>
        </p:nvSpPr>
        <p:spPr>
          <a:xfrm>
            <a:off x="5890146" y="4071942"/>
            <a:ext cx="3253854" cy="2232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Times New Roman"/>
                <a:ea typeface="Times New Roman"/>
              </a:rPr>
              <a:t>— Не можу, — відповів Господь. — Вже майже закінчую.</a:t>
            </a:r>
            <a:br>
              <a:rPr lang="uk-UA" dirty="0">
                <a:latin typeface="Times New Roman"/>
                <a:ea typeface="Times New Roman"/>
              </a:rPr>
            </a:br>
            <a:endParaRPr lang="ru-RU" dirty="0"/>
          </a:p>
        </p:txBody>
      </p:sp>
    </p:spTree>
    <p:extLst>
      <p:ext uri="{BB962C8B-B14F-4D97-AF65-F5344CB8AC3E}">
        <p14:creationId xmlns:p14="http://schemas.microsoft.com/office/powerpoint/2010/main" xmlns="" val="709217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p:bldP spid="12" grpId="0" animBg="1"/>
      <p:bldP spid="12" grpId="1" animBg="1"/>
      <p:bldP spid="13" grpId="0" animBg="1"/>
      <p:bldP spid="13" grpId="1" animBg="1"/>
      <p:bldP spid="14" grpId="0" animBg="1"/>
      <p:bldP spid="14"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TotalTime>
  <Words>684</Words>
  <Application>Microsoft Office PowerPoint</Application>
  <PresentationFormat>Экран (4:3)</PresentationFormat>
  <Paragraphs>56</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Тема Office</vt:lpstr>
      <vt:lpstr>2_Оформление по умолчанию</vt:lpstr>
      <vt:lpstr>День Матері</vt:lpstr>
      <vt:lpstr>Слайд 2</vt:lpstr>
      <vt:lpstr>Історія свята:</vt:lpstr>
      <vt:lpstr>Слайд 4</vt:lpstr>
      <vt:lpstr>Слайд 5</vt:lpstr>
      <vt:lpstr>Слайд 6</vt:lpstr>
      <vt:lpstr>Слайд 7</vt:lpstr>
      <vt:lpstr>Легенда про маму</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Мощене</dc:creator>
  <cp:lastModifiedBy>Мастера</cp:lastModifiedBy>
  <cp:revision>13</cp:revision>
  <dcterms:modified xsi:type="dcterms:W3CDTF">2021-05-07T10:47:56Z</dcterms:modified>
</cp:coreProperties>
</file>